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8" r:id="rId3"/>
    <p:sldId id="278" r:id="rId4"/>
    <p:sldId id="279" r:id="rId5"/>
    <p:sldId id="260" r:id="rId6"/>
    <p:sldId id="273" r:id="rId7"/>
    <p:sldId id="280" r:id="rId8"/>
    <p:sldId id="264" r:id="rId9"/>
    <p:sldId id="277" r:id="rId10"/>
    <p:sldId id="271" r:id="rId11"/>
    <p:sldId id="281" r:id="rId12"/>
    <p:sldId id="270" r:id="rId13"/>
    <p:sldId id="272" r:id="rId14"/>
    <p:sldId id="267" r:id="rId15"/>
    <p:sldId id="268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>
        <p:scale>
          <a:sx n="70" d="100"/>
          <a:sy n="70" d="100"/>
        </p:scale>
        <p:origin x="9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06939403304753"/>
          <c:y val="6.3790968436637729E-2"/>
          <c:w val="0.61743511604004797"/>
          <c:h val="0.722673127397536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0-4CD2-9F44-161110F95B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0-4CD2-9F44-161110F95BC9}"/>
              </c:ext>
            </c:extLst>
          </c:dPt>
          <c:dLbls>
            <c:dLbl>
              <c:idx val="0"/>
              <c:layout>
                <c:manualLayout>
                  <c:x val="0.15291966221613601"/>
                  <c:y val="0.115519341303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0-4CD2-9F44-161110F95BC9}"/>
                </c:ext>
              </c:extLst>
            </c:dLbl>
            <c:dLbl>
              <c:idx val="1"/>
              <c:layout>
                <c:manualLayout>
                  <c:x val="-0.23054194614562101"/>
                  <c:y val="5.775967065162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0-4CD2-9F44-161110F95BC9}"/>
                </c:ext>
              </c:extLst>
            </c:dLbl>
            <c:dLbl>
              <c:idx val="3"/>
              <c:layout>
                <c:manualLayout>
                  <c:x val="0.13333280839895001"/>
                  <c:y val="-6.381934016669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0-4CD2-9F44-161110F95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Commercial </c:v>
                </c:pt>
                <c:pt idx="1">
                  <c:v>Residential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A0-4CD2-9F44-161110F95BC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DDE4F-31E1-4248-B469-341AC627AB9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F01DD-A3AA-4ED5-85E4-B8F5FC0A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BEFE3-48E2-F140-96FB-789DAC4394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6E9D-AF53-4FE4-A67D-66A253A4C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8239A-9FF1-4FAB-A8A7-507F42FB7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DA39E-CB42-4B7F-92B8-48180768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46AF6-A6FC-405C-AFE7-CB3641D6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3462-06E3-4DC9-AB32-E378BAFE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F451-4BA2-4350-B91E-85469722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8D5E5-6C07-40C1-BF80-33D069CEE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2EC1-7333-44DE-881E-7C76DC3E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9402A-003C-4CFD-A026-58D327BD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67141-1FCB-46A9-88D5-BB5D4493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57166-1C26-416A-8E3E-E724227F2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D45BF-B992-401B-ADE8-41EAFE36D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1115-9475-47A4-885E-EEB4B85E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A881-FEA5-4A33-B571-6718085F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91D22-B216-4EBE-97A2-B5A90AEE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9048050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1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457221" indent="0">
              <a:buFontTx/>
              <a:buNone/>
              <a:defRPr sz="1050">
                <a:latin typeface="Mission Gothic Regular" pitchFamily="50" charset="0"/>
              </a:defRPr>
            </a:lvl2pPr>
            <a:lvl3pPr marL="914443" indent="0">
              <a:buFontTx/>
              <a:buNone/>
              <a:defRPr sz="1050">
                <a:latin typeface="Mission Gothic Regular" pitchFamily="50" charset="0"/>
              </a:defRPr>
            </a:lvl3pPr>
            <a:lvl4pPr marL="1371663" indent="0">
              <a:buFontTx/>
              <a:buNone/>
              <a:defRPr sz="1050">
                <a:latin typeface="Mission Gothic Regular" pitchFamily="50" charset="0"/>
              </a:defRPr>
            </a:lvl4pPr>
            <a:lvl5pPr marL="1828884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1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08725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1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628" indent="0">
              <a:buFontTx/>
              <a:buNone/>
              <a:defRPr sz="1400">
                <a:latin typeface="Mission Gothic Regular" pitchFamily="50" charset="0"/>
              </a:defRPr>
            </a:lvl2pPr>
            <a:lvl3pPr marL="1219256" indent="0">
              <a:buFontTx/>
              <a:buNone/>
              <a:defRPr sz="1400">
                <a:latin typeface="Mission Gothic Regular" pitchFamily="50" charset="0"/>
              </a:defRPr>
            </a:lvl3pPr>
            <a:lvl4pPr marL="1828884" indent="0">
              <a:buFontTx/>
              <a:buNone/>
              <a:defRPr sz="1400">
                <a:latin typeface="Mission Gothic Regular" pitchFamily="50" charset="0"/>
              </a:defRPr>
            </a:lvl4pPr>
            <a:lvl5pPr marL="2438512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1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893794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384800" y="1016001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>
                    <a:lumMod val="75000"/>
                  </a:schemeClr>
                </a:solidFill>
                <a:latin typeface="Roboto Light"/>
                <a:ea typeface="Roboto Light"/>
                <a:cs typeface="Roboto Light"/>
              </a:defRPr>
            </a:lvl1pPr>
            <a:lvl2pPr marL="609628" indent="0">
              <a:buFontTx/>
              <a:buNone/>
              <a:defRPr sz="1400">
                <a:latin typeface="Mission Gothic Regular" pitchFamily="50" charset="0"/>
              </a:defRPr>
            </a:lvl2pPr>
            <a:lvl3pPr marL="1219256" indent="0">
              <a:buFontTx/>
              <a:buNone/>
              <a:defRPr sz="1400">
                <a:latin typeface="Mission Gothic Regular" pitchFamily="50" charset="0"/>
              </a:defRPr>
            </a:lvl3pPr>
            <a:lvl4pPr marL="1828884" indent="0">
              <a:buFontTx/>
              <a:buNone/>
              <a:defRPr sz="1400">
                <a:latin typeface="Mission Gothic Regular" pitchFamily="50" charset="0"/>
              </a:defRPr>
            </a:lvl4pPr>
            <a:lvl5pPr marL="2438512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446436" y="1372151"/>
            <a:ext cx="2326398" cy="4067827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384801" y="1231900"/>
            <a:ext cx="538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10826" y="-19777"/>
            <a:ext cx="12192000" cy="4241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133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2006601"/>
            <a:ext cx="12192000" cy="2844800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1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628" indent="0">
              <a:buFontTx/>
              <a:buNone/>
              <a:defRPr sz="1400">
                <a:latin typeface="Mission Gothic Regular" pitchFamily="50" charset="0"/>
              </a:defRPr>
            </a:lvl2pPr>
            <a:lvl3pPr marL="1219256" indent="0">
              <a:buFontTx/>
              <a:buNone/>
              <a:defRPr sz="1400">
                <a:latin typeface="Mission Gothic Regular" pitchFamily="50" charset="0"/>
              </a:defRPr>
            </a:lvl3pPr>
            <a:lvl4pPr marL="1828884" indent="0">
              <a:buFontTx/>
              <a:buNone/>
              <a:defRPr sz="1400">
                <a:latin typeface="Mission Gothic Regular" pitchFamily="50" charset="0"/>
              </a:defRPr>
            </a:lvl4pPr>
            <a:lvl5pPr marL="2438512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11201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0963661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1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628" indent="0">
              <a:buFontTx/>
              <a:buNone/>
              <a:defRPr sz="1400">
                <a:latin typeface="Mission Gothic Regular" pitchFamily="50" charset="0"/>
              </a:defRPr>
            </a:lvl2pPr>
            <a:lvl3pPr marL="1219256" indent="0">
              <a:buFontTx/>
              <a:buNone/>
              <a:defRPr sz="1400">
                <a:latin typeface="Mission Gothic Regular" pitchFamily="50" charset="0"/>
              </a:defRPr>
            </a:lvl3pPr>
            <a:lvl4pPr marL="1828884" indent="0">
              <a:buFontTx/>
              <a:buNone/>
              <a:defRPr sz="1400">
                <a:latin typeface="Mission Gothic Regular" pitchFamily="50" charset="0"/>
              </a:defRPr>
            </a:lvl4pPr>
            <a:lvl5pPr marL="2438512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1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0159459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705601" y="2722031"/>
            <a:ext cx="4673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628" indent="0">
              <a:buFontTx/>
              <a:buNone/>
              <a:defRPr sz="1467"/>
            </a:lvl2pPr>
            <a:lvl3pPr marL="1219256" indent="0">
              <a:buFontTx/>
              <a:buNone/>
              <a:defRPr sz="1467"/>
            </a:lvl3pPr>
            <a:lvl4pPr marL="1828884" indent="0">
              <a:buFontTx/>
              <a:buNone/>
              <a:defRPr sz="1467"/>
            </a:lvl4pPr>
            <a:lvl5pPr marL="2438512" indent="0">
              <a:buFontTx/>
              <a:buNone/>
              <a:defRPr sz="1467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518401" y="4144434"/>
            <a:ext cx="32512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628" indent="0">
              <a:buFontTx/>
              <a:buNone/>
              <a:defRPr/>
            </a:lvl2pPr>
            <a:lvl3pPr marL="1219256" indent="0">
              <a:buFontTx/>
              <a:buNone/>
              <a:defRPr/>
            </a:lvl3pPr>
            <a:lvl4pPr marL="1828884" indent="0">
              <a:buFontTx/>
              <a:buNone/>
              <a:defRPr/>
            </a:lvl4pPr>
            <a:lvl5pPr marL="2438512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7518401" y="4749801"/>
            <a:ext cx="3251200" cy="6201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628" indent="0">
              <a:buFontTx/>
              <a:buNone/>
              <a:defRPr/>
            </a:lvl2pPr>
            <a:lvl3pPr marL="1219256" indent="0">
              <a:buFontTx/>
              <a:buNone/>
              <a:defRPr/>
            </a:lvl3pPr>
            <a:lvl4pPr marL="1828884" indent="0">
              <a:buFontTx/>
              <a:buNone/>
              <a:defRPr/>
            </a:lvl4pPr>
            <a:lvl5pPr marL="2438512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705601" y="2311404"/>
            <a:ext cx="4673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67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609628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219256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828884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438512" indent="0">
              <a:buFontTx/>
              <a:buNone/>
              <a:defRPr sz="1733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04000" y="584200"/>
            <a:ext cx="40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2235768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1" y="2281704"/>
            <a:ext cx="3892932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609628" indent="0">
              <a:buFontTx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121925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828884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2438512" indent="0">
              <a:buFontTx/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5428559" y="2870200"/>
            <a:ext cx="5442641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628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19256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884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438512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117600" y="2108200"/>
            <a:ext cx="3454400" cy="34544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1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628" indent="0">
              <a:buFontTx/>
              <a:buNone/>
              <a:defRPr sz="1400">
                <a:latin typeface="Mission Gothic Regular" pitchFamily="50" charset="0"/>
              </a:defRPr>
            </a:lvl2pPr>
            <a:lvl3pPr marL="1219256" indent="0">
              <a:buFontTx/>
              <a:buNone/>
              <a:defRPr sz="1400">
                <a:latin typeface="Mission Gothic Regular" pitchFamily="50" charset="0"/>
              </a:defRPr>
            </a:lvl3pPr>
            <a:lvl4pPr marL="1828884" indent="0">
              <a:buFontTx/>
              <a:buNone/>
              <a:defRPr sz="1400">
                <a:latin typeface="Mission Gothic Regular" pitchFamily="50" charset="0"/>
              </a:defRPr>
            </a:lvl4pPr>
            <a:lvl5pPr marL="2438512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11201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005860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0980-5532-4DF9-939E-71B7F5DB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E4446-052A-4CF8-8C6F-038EF818B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D019-4D1F-4689-8B91-CFB4345F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0BDA-8C14-45E0-974A-B4088414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EA2C8-AB9B-4C66-A562-1D6292BE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29924" y="4851400"/>
            <a:ext cx="2319676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3538899" y="4857749"/>
            <a:ext cx="215070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12802" y="4349750"/>
            <a:ext cx="2336800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3538900" y="4349750"/>
            <a:ext cx="213571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197601" y="4857749"/>
            <a:ext cx="2233639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6197601" y="4349750"/>
            <a:ext cx="22180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8840048" y="4857749"/>
            <a:ext cx="2335952" cy="9080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8840049" y="4349750"/>
            <a:ext cx="2319676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Roboto Slab Regular" pitchFamily="2" charset="0"/>
                <a:cs typeface="Roboto Slab Regular" pitchFamily="2" charset="0"/>
              </a:defRPr>
            </a:lvl1pPr>
            <a:lvl2pPr>
              <a:defRPr sz="1400">
                <a:latin typeface="Mission Gothic Regular" pitchFamily="50" charset="0"/>
              </a:defRPr>
            </a:lvl2pPr>
            <a:lvl3pPr>
              <a:defRPr sz="1400">
                <a:latin typeface="Mission Gothic Regular" pitchFamily="50" charset="0"/>
              </a:defRPr>
            </a:lvl3pPr>
            <a:lvl4pPr>
              <a:defRPr sz="1400">
                <a:latin typeface="Mission Gothic Regular" pitchFamily="50" charset="0"/>
              </a:defRPr>
            </a:lvl4pPr>
            <a:lvl5pPr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812800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3488267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6163734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8839201" y="2108200"/>
            <a:ext cx="2540000" cy="1828800"/>
          </a:xfrm>
        </p:spPr>
        <p:txBody>
          <a:bodyPr>
            <a:normAutofit/>
          </a:bodyPr>
          <a:lstStyle>
            <a:lvl1pPr>
              <a:defRPr sz="1400"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1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628" indent="0">
              <a:buFontTx/>
              <a:buNone/>
              <a:defRPr sz="1400">
                <a:latin typeface="Mission Gothic Regular" pitchFamily="50" charset="0"/>
              </a:defRPr>
            </a:lvl2pPr>
            <a:lvl3pPr marL="1219256" indent="0">
              <a:buFontTx/>
              <a:buNone/>
              <a:defRPr sz="1400">
                <a:latin typeface="Mission Gothic Regular" pitchFamily="50" charset="0"/>
              </a:defRPr>
            </a:lvl3pPr>
            <a:lvl4pPr marL="1828884" indent="0">
              <a:buFontTx/>
              <a:buNone/>
              <a:defRPr sz="1400">
                <a:latin typeface="Mission Gothic Regular" pitchFamily="50" charset="0"/>
              </a:defRPr>
            </a:lvl4pPr>
            <a:lvl5pPr marL="2438512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711201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2096561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2327270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2006601"/>
            <a:ext cx="4572000" cy="41105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4978400" y="272838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8542867" y="2717797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982634" y="4845235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8547100" y="4834651"/>
            <a:ext cx="2836333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defRPr>
            </a:lvl1pPr>
            <a:lvl2pPr marL="609585" indent="0">
              <a:buFontTx/>
              <a:buNone/>
              <a:defRPr sz="1600"/>
            </a:lvl2pPr>
            <a:lvl3pPr marL="1219170" indent="0">
              <a:buFontTx/>
              <a:buNone/>
              <a:defRPr sz="1600"/>
            </a:lvl3pPr>
            <a:lvl4pPr marL="1828754" indent="0">
              <a:buFontTx/>
              <a:buNone/>
              <a:defRPr sz="1600"/>
            </a:lvl4pPr>
            <a:lvl5pPr marL="2438339" indent="0">
              <a:buFontTx/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486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9042400" y="2230965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5486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042400" y="4343401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rgbClr val="0B0B0B"/>
                </a:solidFill>
                <a:latin typeface="Roboto Slab Regular" pitchFamily="2" charset="0"/>
                <a:ea typeface="Roboto Light"/>
                <a:cs typeface="Roboto Slab Regular" pitchFamily="2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4724381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7924800" y="4343400"/>
            <a:ext cx="42672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6555" y="0"/>
            <a:ext cx="39624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758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621" y="-24387"/>
            <a:ext cx="12192000" cy="4875787"/>
          </a:xfrm>
        </p:spPr>
        <p:txBody>
          <a:bodyPr>
            <a:normAutofit/>
          </a:bodyPr>
          <a:lstStyle>
            <a:lvl1pPr>
              <a:defRPr sz="1867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061073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2BDA-B70E-4E3E-B170-E2F9A708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FBDDB-BB6F-4D75-9BED-B9A95DA4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39973-AE1A-43B5-8A99-6CA83C85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3F2-84C6-4612-8605-F11677D3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74FB2-5C16-4123-99E8-279A5474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0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00FB-835A-4EF0-9B14-4B3D38D9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01FD-9B84-4994-AED6-F8E43352E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28851-2AD5-4933-B289-08C8657E3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756F6-AB4B-4DA6-AB08-28022965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90FCF-6044-4957-B8FE-7132555A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21193-8C4D-4E87-8F50-9D030326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63BA-2D1D-402E-8494-3227D02E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67C5E-D013-43BE-B791-35CF0798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30630-B599-4C58-8DD0-BE7FBCC6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AEEA-B75A-4CDB-9450-3C0AB5394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E540B-1B11-469F-8EB3-3A57CC910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B4888-F014-4C29-B533-CD257F88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D0B3-DB19-4DDA-B2B2-E2AD3270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640B5-0EF1-4449-9A59-4B162AD8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6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F993-4A1C-4F19-8396-02CDD9EF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D2B6E-C408-414C-9B62-D91CBB6B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8DA2-F059-4E70-9060-C070023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F4F00-8DB7-43C9-A535-DC38BDCF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B5257-9FAA-47C9-98CC-5914ADDC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3FDF4-736D-4F20-82D8-10D82670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9F583-C7B2-452B-BF7D-5B803355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174A-1FD7-452B-9A61-DED4A1EE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88C8-8970-4C41-B4B2-1A9DBD55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70CAF-7C35-4092-A493-C0727CCBC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A60AB-DDA3-42AD-B5C0-967B24C7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13FC6-AE76-41BC-9E24-51013FC2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659D-E41B-4683-83A3-CF6AFD6A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3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F09E-B61A-42F5-8DBE-FE958BF7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D881F-E945-4194-9085-02C52502B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0C4FC-9332-4E60-AD4C-A649FF27B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3B177-BD05-4E1A-BBCF-D9F9FF75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7E3A8-11D0-47D7-AB45-CD9A3F1A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BA86D-B7B3-490F-8E06-AE849B48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C9F24-0188-4DB7-A81A-22D5209A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6596-3727-44C2-B7BF-2EB79E938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8001F-4480-4D04-B6FE-41FAC246A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3AFBA-A27C-4577-B6FC-5C6108011DC0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125FE-0A37-4942-86D9-7735394DB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85EB4-93E9-4487-A9B1-144CA8DA1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9F82-0D9A-4549-90DE-BD999DFF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4" r:id="rId20"/>
    <p:sldLayoutId id="2147483675" r:id="rId21"/>
    <p:sldLayoutId id="2147483676" r:id="rId22"/>
    <p:sldLayoutId id="2147483677" r:id="rId23"/>
    <p:sldLayoutId id="214748367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</p:sp>
      <p:pic>
        <p:nvPicPr>
          <p:cNvPr id="12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15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4690" y="215001"/>
            <a:ext cx="4976275" cy="3098183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99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5766" y="1031859"/>
            <a:ext cx="4517033" cy="232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67" spc="-150" dirty="0">
                <a:solidFill>
                  <a:schemeClr val="bg1"/>
                </a:solidFill>
                <a:latin typeface="Roboto Slab Regular" pitchFamily="2" charset="0"/>
                <a:ea typeface="Roboto Light"/>
              </a:rPr>
              <a:t>How can Poland effectively fund energy-efficient buildings?</a:t>
            </a:r>
          </a:p>
          <a:p>
            <a:endParaRPr lang="en-US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r>
              <a:rPr lang="en-US" sz="2118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Light"/>
              </a:rPr>
              <a:t>November 21, 2017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31277" y="940294"/>
            <a:ext cx="50800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17601" y="4837941"/>
            <a:ext cx="5033364" cy="711201"/>
          </a:xfrm>
          <a:prstGeom prst="rect">
            <a:avLst/>
          </a:prstGeom>
          <a:gradFill flip="none" rotWithShape="1">
            <a:gsLst>
              <a:gs pos="11000">
                <a:schemeClr val="accent1">
                  <a:alpha val="83000"/>
                </a:schemeClr>
              </a:gs>
              <a:gs pos="99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72565" y="4622042"/>
            <a:ext cx="101600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i="0" kern="1200" spc="-1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  <a:gs pos="45000">
                      <a:schemeClr val="accent2"/>
                    </a:gs>
                    <a:gs pos="68000">
                      <a:schemeClr val="accent3"/>
                    </a:gs>
                  </a:gsLst>
                  <a:lin ang="0" scaled="1"/>
                  <a:tileRect/>
                </a:gradFill>
                <a:latin typeface="Roboto Slab Bold"/>
                <a:ea typeface="Roboto Light"/>
                <a:cs typeface="Roboto Slab Bold"/>
              </a:defRPr>
            </a:lvl1pPr>
          </a:lstStyle>
          <a:p>
            <a:r>
              <a:rPr lang="en-US" sz="3467" dirty="0">
                <a:solidFill>
                  <a:schemeClr val="bg1"/>
                </a:solidFill>
                <a:latin typeface="Roboto Slab Regular" pitchFamily="2" charset="0"/>
              </a:rPr>
              <a:t>Bringing PACE to Europe</a:t>
            </a:r>
          </a:p>
        </p:txBody>
      </p:sp>
      <p:pic>
        <p:nvPicPr>
          <p:cNvPr id="10" name="Picture 26">
            <a:extLst>
              <a:ext uri="{FF2B5EF4-FFF2-40B4-BE49-F238E27FC236}">
                <a16:creationId xmlns:a16="http://schemas.microsoft.com/office/drawing/2014/main" id="{D3764150-E9DF-48B8-9EA2-E4ED27D3A9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277" y="307110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9620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rial View of White Concrete Buildings during Golden Hours">
            <a:extLst>
              <a:ext uri="{FF2B5EF4-FFF2-40B4-BE49-F238E27FC236}">
                <a16:creationId xmlns:a16="http://schemas.microsoft.com/office/drawing/2014/main" id="{81700C96-57EB-4C5E-BEFD-89D94AAE5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426794"/>
            <a:ext cx="12198309" cy="3431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Time to Act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European Buildings </a:t>
            </a:r>
          </a:p>
        </p:txBody>
      </p:sp>
      <p:sp>
        <p:nvSpPr>
          <p:cNvPr id="15" name="Arc 14"/>
          <p:cNvSpPr>
            <a:spLocks noChangeAspect="1"/>
          </p:cNvSpPr>
          <p:nvPr/>
        </p:nvSpPr>
        <p:spPr>
          <a:xfrm>
            <a:off x="5181600" y="4490642"/>
            <a:ext cx="999992" cy="999992"/>
          </a:xfrm>
          <a:prstGeom prst="arc">
            <a:avLst>
              <a:gd name="adj1" fmla="val 9843724"/>
              <a:gd name="adj2" fmla="val 9689646"/>
            </a:avLst>
          </a:prstGeom>
          <a:ln w="5715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>
            <a:off x="6466489" y="1737141"/>
            <a:ext cx="999992" cy="999992"/>
          </a:xfrm>
          <a:prstGeom prst="arc">
            <a:avLst>
              <a:gd name="adj1" fmla="val 12991206"/>
              <a:gd name="adj2" fmla="val 16183295"/>
            </a:avLst>
          </a:prstGeom>
          <a:solidFill>
            <a:srgbClr val="0070C0"/>
          </a:solidFill>
          <a:ln w="1016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6482498" y="1727200"/>
            <a:ext cx="999992" cy="999992"/>
          </a:xfrm>
          <a:prstGeom prst="arc">
            <a:avLst>
              <a:gd name="adj1" fmla="val 9843724"/>
              <a:gd name="adj2" fmla="val 9689646"/>
            </a:avLst>
          </a:prstGeom>
          <a:ln w="57150" cap="rnd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>
            <a:off x="7819306" y="1727200"/>
            <a:ext cx="999992" cy="999992"/>
          </a:xfrm>
          <a:prstGeom prst="arc">
            <a:avLst>
              <a:gd name="adj1" fmla="val 18590813"/>
              <a:gd name="adj2" fmla="val 16069954"/>
            </a:avLst>
          </a:prstGeom>
          <a:solidFill>
            <a:srgbClr val="0070C0"/>
          </a:solidFill>
          <a:ln w="1016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21" name="Arc 20"/>
          <p:cNvSpPr>
            <a:spLocks noChangeAspect="1"/>
          </p:cNvSpPr>
          <p:nvPr/>
        </p:nvSpPr>
        <p:spPr>
          <a:xfrm>
            <a:off x="7803297" y="1727200"/>
            <a:ext cx="999992" cy="999992"/>
          </a:xfrm>
          <a:prstGeom prst="arc">
            <a:avLst>
              <a:gd name="adj1" fmla="val 9843724"/>
              <a:gd name="adj2" fmla="val 9689646"/>
            </a:avLst>
          </a:prstGeom>
          <a:ln w="57150" cap="rnd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4132" y="2186819"/>
            <a:ext cx="85674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867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75</a:t>
            </a:r>
            <a:r>
              <a:rPr lang="en-JM" sz="1400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7969" y="2194735"/>
            <a:ext cx="747115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118" dirty="0">
                <a:solidFill>
                  <a:schemeClr val="accent1"/>
                </a:solidFill>
                <a:latin typeface="Roboto Slab Regular" pitchFamily="2" charset="0"/>
                <a:ea typeface="Roboto Light"/>
                <a:cs typeface="Roboto Slab Bold"/>
              </a:rPr>
              <a:t>25%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402721" y="2818592"/>
            <a:ext cx="1320800" cy="478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JM" sz="1588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</a:rPr>
              <a:t>Commercial</a:t>
            </a:r>
            <a:endParaRPr lang="en-US" sz="1588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803297" y="2811731"/>
            <a:ext cx="1320800" cy="478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JM" sz="1588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</a:rPr>
              <a:t>Residential </a:t>
            </a:r>
            <a:endParaRPr lang="en-US" sz="1588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02BC6D30-3376-4EDC-BC7E-2ECD98A0B2D4}"/>
              </a:ext>
            </a:extLst>
          </p:cNvPr>
          <p:cNvSpPr>
            <a:spLocks noChangeAspect="1"/>
          </p:cNvSpPr>
          <p:nvPr/>
        </p:nvSpPr>
        <p:spPr>
          <a:xfrm>
            <a:off x="10793494" y="1747082"/>
            <a:ext cx="999992" cy="999992"/>
          </a:xfrm>
          <a:prstGeom prst="arc">
            <a:avLst>
              <a:gd name="adj1" fmla="val 20416835"/>
              <a:gd name="adj2" fmla="val 16313732"/>
            </a:avLst>
          </a:prstGeom>
          <a:solidFill>
            <a:srgbClr val="FFC000"/>
          </a:solidFill>
          <a:ln w="1016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D5D04AA3-8A61-4E83-9621-09530D492AD9}"/>
              </a:ext>
            </a:extLst>
          </p:cNvPr>
          <p:cNvSpPr>
            <a:spLocks noChangeAspect="1"/>
          </p:cNvSpPr>
          <p:nvPr/>
        </p:nvSpPr>
        <p:spPr>
          <a:xfrm>
            <a:off x="10798268" y="1736691"/>
            <a:ext cx="999992" cy="999992"/>
          </a:xfrm>
          <a:prstGeom prst="arc">
            <a:avLst>
              <a:gd name="adj1" fmla="val 9843724"/>
              <a:gd name="adj2" fmla="val 9689646"/>
            </a:avLst>
          </a:prstGeom>
          <a:ln w="57150" cap="rnd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3A1B66-E8D5-46E7-A3A0-71E0DCE45F51}"/>
              </a:ext>
            </a:extLst>
          </p:cNvPr>
          <p:cNvSpPr txBox="1"/>
          <p:nvPr/>
        </p:nvSpPr>
        <p:spPr>
          <a:xfrm>
            <a:off x="10876877" y="2145911"/>
            <a:ext cx="8567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133" dirty="0">
                <a:latin typeface="Roboto Slab Regular" pitchFamily="2" charset="0"/>
                <a:ea typeface="Roboto Light"/>
                <a:cs typeface="Roboto Slab Bold"/>
              </a:rPr>
              <a:t>80</a:t>
            </a:r>
            <a:r>
              <a:rPr lang="en-JM" sz="1467" dirty="0">
                <a:latin typeface="Roboto Slab Regular" pitchFamily="2" charset="0"/>
                <a:ea typeface="Roboto Light"/>
                <a:cs typeface="Roboto Slab Bold"/>
              </a:rPr>
              <a:t>%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D18ABA09-EEB9-4520-BA1C-6AA60629D1C0}"/>
              </a:ext>
            </a:extLst>
          </p:cNvPr>
          <p:cNvSpPr>
            <a:spLocks noChangeAspect="1"/>
          </p:cNvSpPr>
          <p:nvPr/>
        </p:nvSpPr>
        <p:spPr>
          <a:xfrm>
            <a:off x="9298208" y="1749751"/>
            <a:ext cx="999992" cy="999992"/>
          </a:xfrm>
          <a:prstGeom prst="arc">
            <a:avLst>
              <a:gd name="adj1" fmla="val 18590813"/>
              <a:gd name="adj2" fmla="val 16069954"/>
            </a:avLst>
          </a:prstGeom>
          <a:solidFill>
            <a:srgbClr val="FFC000"/>
          </a:solidFill>
          <a:ln w="1016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BF2C621B-A143-4BB1-B0D6-4EB7E83BB0C0}"/>
              </a:ext>
            </a:extLst>
          </p:cNvPr>
          <p:cNvSpPr>
            <a:spLocks noChangeAspect="1"/>
          </p:cNvSpPr>
          <p:nvPr/>
        </p:nvSpPr>
        <p:spPr>
          <a:xfrm>
            <a:off x="9323848" y="1749751"/>
            <a:ext cx="999992" cy="999992"/>
          </a:xfrm>
          <a:prstGeom prst="arc">
            <a:avLst>
              <a:gd name="adj1" fmla="val 9843724"/>
              <a:gd name="adj2" fmla="val 9689646"/>
            </a:avLst>
          </a:prstGeom>
          <a:ln w="57150" cap="rnd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B4714F-0858-46D5-AE57-B1F7260C6504}"/>
              </a:ext>
            </a:extLst>
          </p:cNvPr>
          <p:cNvSpPr txBox="1"/>
          <p:nvPr/>
        </p:nvSpPr>
        <p:spPr>
          <a:xfrm>
            <a:off x="9395472" y="2145911"/>
            <a:ext cx="8567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133" dirty="0">
                <a:latin typeface="Roboto Slab Regular" pitchFamily="2" charset="0"/>
                <a:ea typeface="Roboto Light"/>
                <a:cs typeface="Roboto Slab Bold"/>
              </a:rPr>
              <a:t>75</a:t>
            </a:r>
            <a:r>
              <a:rPr lang="en-JM" sz="1467" dirty="0">
                <a:latin typeface="Roboto Slab Regular" pitchFamily="2" charset="0"/>
                <a:ea typeface="Roboto Light"/>
                <a:cs typeface="Roboto Slab Bold"/>
              </a:rPr>
              <a:t>%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B2BD4399-DC45-428B-A675-5FFE5673B937}"/>
              </a:ext>
            </a:extLst>
          </p:cNvPr>
          <p:cNvSpPr txBox="1">
            <a:spLocks/>
          </p:cNvSpPr>
          <p:nvPr/>
        </p:nvSpPr>
        <p:spPr>
          <a:xfrm>
            <a:off x="9186488" y="2813995"/>
            <a:ext cx="1320800" cy="478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JM" sz="1588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</a:rPr>
              <a:t>Will be in use in 2050</a:t>
            </a:r>
            <a:endParaRPr lang="en-US" sz="1588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002E52B-AF14-4AFA-AA16-424F31CE4766}"/>
              </a:ext>
            </a:extLst>
          </p:cNvPr>
          <p:cNvSpPr txBox="1">
            <a:spLocks/>
          </p:cNvSpPr>
          <p:nvPr/>
        </p:nvSpPr>
        <p:spPr>
          <a:xfrm>
            <a:off x="10727897" y="2825175"/>
            <a:ext cx="1320800" cy="478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JM" sz="1588" b="1" dirty="0">
                <a:solidFill>
                  <a:schemeClr val="tx1">
                    <a:lumMod val="50000"/>
                    <a:lumOff val="50000"/>
                  </a:schemeClr>
                </a:solidFill>
                <a:ea typeface="Roboto Light"/>
              </a:rPr>
              <a:t>Were built before 1990</a:t>
            </a:r>
            <a:endParaRPr lang="en-US" sz="1588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D5A978-158E-4321-8D15-F1E241CAB087}"/>
              </a:ext>
            </a:extLst>
          </p:cNvPr>
          <p:cNvSpPr/>
          <p:nvPr/>
        </p:nvSpPr>
        <p:spPr>
          <a:xfrm>
            <a:off x="782367" y="1714408"/>
            <a:ext cx="4316498" cy="5143592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BCDAA3-63AD-4410-AFB5-021C9AFFB3F0}"/>
              </a:ext>
            </a:extLst>
          </p:cNvPr>
          <p:cNvSpPr/>
          <p:nvPr/>
        </p:nvSpPr>
        <p:spPr>
          <a:xfrm>
            <a:off x="943167" y="2084410"/>
            <a:ext cx="38590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JM" sz="2800" b="1" dirty="0">
                <a:solidFill>
                  <a:schemeClr val="bg1"/>
                </a:solidFill>
                <a:latin typeface="Roboto Slab Light"/>
                <a:cs typeface="Roboto Slab Light"/>
              </a:rPr>
              <a:t>Renovation Rate Must Increase from 1.2% to 3%</a:t>
            </a:r>
          </a:p>
          <a:p>
            <a:pPr algn="ctr"/>
            <a:endParaRPr lang="en-JM" sz="2800" b="1" dirty="0">
              <a:solidFill>
                <a:schemeClr val="bg1"/>
              </a:solidFill>
              <a:latin typeface="Roboto Slab Light"/>
              <a:cs typeface="Roboto Slab Light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Roboto Slab Light"/>
              </a:rPr>
              <a:t>To meet EU goals, $1.3 trillion needs to be invested in building efficiency from 2014-2035</a:t>
            </a:r>
            <a:endParaRPr lang="en-JM" sz="2800" b="1" dirty="0">
              <a:solidFill>
                <a:schemeClr val="bg1"/>
              </a:solidFill>
              <a:latin typeface="Roboto Slab Light"/>
            </a:endParaRPr>
          </a:p>
          <a:p>
            <a:pPr algn="ctr"/>
            <a:endParaRPr lang="en-JM" sz="1400" b="1" dirty="0">
              <a:solidFill>
                <a:schemeClr val="bg1"/>
              </a:solidFill>
              <a:latin typeface="Roboto Slab Light"/>
              <a:cs typeface="Roboto Slab Light"/>
            </a:endParaRP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03F6D076-2A46-4B2E-976F-E6145BBFC2A6}"/>
              </a:ext>
            </a:extLst>
          </p:cNvPr>
          <p:cNvSpPr txBox="1">
            <a:spLocks/>
          </p:cNvSpPr>
          <p:nvPr/>
        </p:nvSpPr>
        <p:spPr>
          <a:xfrm>
            <a:off x="657973" y="3222655"/>
            <a:ext cx="3674541" cy="21232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 animBg="1"/>
      <p:bldP spid="20" grpId="0" animBg="1"/>
      <p:bldP spid="21" grpId="0" animBg="1"/>
      <p:bldP spid="24" grpId="0"/>
      <p:bldP spid="25" grpId="0"/>
      <p:bldP spid="28" grpId="0" build="p"/>
      <p:bldP spid="29" grpId="0" build="p"/>
      <p:bldP spid="42" grpId="0" build="p"/>
      <p:bldP spid="43" grpId="0" build="p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r pollution poland">
            <a:extLst>
              <a:ext uri="{FF2B5EF4-FFF2-40B4-BE49-F238E27FC236}">
                <a16:creationId xmlns:a16="http://schemas.microsoft.com/office/drawing/2014/main" id="{E296D49B-86B3-420F-B99C-DBE4DFE83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" b="-53621"/>
          <a:stretch/>
        </p:blipFill>
        <p:spPr bwMode="auto">
          <a:xfrm>
            <a:off x="-1621" y="-24387"/>
            <a:ext cx="12192000" cy="75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2646" y="4462974"/>
            <a:ext cx="5726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Light"/>
              </a:rPr>
              <a:t>Source: </a:t>
            </a:r>
            <a:r>
              <a:rPr lang="en-US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Institute of Environmental Economics</a:t>
            </a:r>
            <a:endParaRPr lang="en-JM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000" y="5193269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b="1" dirty="0">
                <a:latin typeface="Roboto" pitchFamily="2" charset="0"/>
                <a:ea typeface="Roboto" pitchFamily="2" charset="0"/>
                <a:cs typeface="Roboto Slab Bold"/>
              </a:rPr>
              <a:t>70% of single-family homes in Poland are in need of renovation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8400" y="5193269"/>
            <a:ext cx="303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atin typeface="Roboto" pitchFamily="2" charset="0"/>
                <a:ea typeface="Roboto" pitchFamily="2" charset="0"/>
                <a:cs typeface="Roboto Slab Bold"/>
              </a:defRPr>
            </a:lvl1pPr>
          </a:lstStyle>
          <a:p>
            <a:r>
              <a:rPr lang="en-US" dirty="0"/>
              <a:t>Heating system </a:t>
            </a:r>
            <a:r>
              <a:rPr lang="en-US" dirty="0" err="1"/>
              <a:t>modernisation</a:t>
            </a:r>
            <a:r>
              <a:rPr lang="en-US" dirty="0"/>
              <a:t> and boiler replacement are key priorities </a:t>
            </a:r>
            <a:endParaRPr lang="en-JM" dirty="0"/>
          </a:p>
        </p:txBody>
      </p:sp>
      <p:sp>
        <p:nvSpPr>
          <p:cNvPr id="12" name="Rectangle 11"/>
          <p:cNvSpPr/>
          <p:nvPr/>
        </p:nvSpPr>
        <p:spPr>
          <a:xfrm>
            <a:off x="411176" y="-24386"/>
            <a:ext cx="4154428" cy="494473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739732" y="297543"/>
            <a:ext cx="3222668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JM" sz="2400" i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Slab Bold"/>
              </a:rPr>
              <a:t>“Air Pollution is the </a:t>
            </a:r>
            <a:r>
              <a:rPr lang="en-US" sz="2400" i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world's single biggest environmental health risk” </a:t>
            </a:r>
            <a:r>
              <a:rPr lang="en-US" sz="2400" b="1" i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The World Health Organization</a:t>
            </a:r>
            <a:endParaRPr lang="en-JM" sz="2400" b="1" i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 Slab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9851" y="2431649"/>
            <a:ext cx="31024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In Europe, poor air quality is the top environmental cause of premature deaths, causing more than 100,000 premature deaths a year and costing from £300bn-£800bn a year in extra health costs.</a:t>
            </a:r>
            <a:endParaRPr lang="en-US" sz="1333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DC644-0605-4BD7-8C98-D65ADE9B2AB5}"/>
              </a:ext>
            </a:extLst>
          </p:cNvPr>
          <p:cNvSpPr txBox="1"/>
          <p:nvPr/>
        </p:nvSpPr>
        <p:spPr>
          <a:xfrm>
            <a:off x="8926286" y="5162446"/>
            <a:ext cx="2775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b="1" dirty="0">
                <a:latin typeface="Roboto" pitchFamily="2" charset="0"/>
                <a:ea typeface="Roboto" pitchFamily="2" charset="0"/>
                <a:cs typeface="Roboto Slab Bold"/>
              </a:rPr>
              <a:t>Renovation Need:</a:t>
            </a:r>
          </a:p>
          <a:p>
            <a:pPr algn="ctr"/>
            <a:r>
              <a:rPr lang="en-JM" b="1" dirty="0">
                <a:latin typeface="Roboto" pitchFamily="2" charset="0"/>
                <a:ea typeface="Roboto" pitchFamily="2" charset="0"/>
                <a:cs typeface="Roboto Slab Bold"/>
              </a:rPr>
              <a:t>34% - heating system and boiler </a:t>
            </a:r>
          </a:p>
          <a:p>
            <a:pPr algn="ctr"/>
            <a:r>
              <a:rPr lang="en-JM" b="1" dirty="0">
                <a:latin typeface="Roboto" pitchFamily="2" charset="0"/>
                <a:ea typeface="Roboto" pitchFamily="2" charset="0"/>
                <a:cs typeface="Roboto Slab Bold"/>
              </a:rPr>
              <a:t>26%- roof renovation</a:t>
            </a:r>
          </a:p>
          <a:p>
            <a:pPr algn="ctr"/>
            <a:r>
              <a:rPr lang="en-JM" b="1" dirty="0">
                <a:latin typeface="Roboto" pitchFamily="2" charset="0"/>
                <a:ea typeface="Roboto" pitchFamily="2" charset="0"/>
                <a:cs typeface="Roboto Slab Bold"/>
              </a:rPr>
              <a:t>26% - insulation</a:t>
            </a:r>
          </a:p>
          <a:p>
            <a:pPr algn="ctr"/>
            <a:endParaRPr lang="en-JM" b="1" dirty="0">
              <a:latin typeface="Roboto" pitchFamily="2" charset="0"/>
              <a:ea typeface="Roboto" pitchFamily="2" charset="0"/>
              <a:cs typeface="Roboto Slab Bold"/>
            </a:endParaRPr>
          </a:p>
          <a:p>
            <a:pPr algn="ctr"/>
            <a:endParaRPr lang="en-JM" b="1" dirty="0">
              <a:latin typeface="Roboto" pitchFamily="2" charset="0"/>
              <a:ea typeface="Roboto" pitchFamily="2" charset="0"/>
              <a:cs typeface="Roboto Slab Bold"/>
            </a:endParaRPr>
          </a:p>
        </p:txBody>
      </p:sp>
    </p:spTree>
    <p:extLst>
      <p:ext uri="{BB962C8B-B14F-4D97-AF65-F5344CB8AC3E}">
        <p14:creationId xmlns:p14="http://schemas.microsoft.com/office/powerpoint/2010/main" val="40069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in front of a window&#10;&#10;Description generated with high confidenc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1" y="801061"/>
            <a:ext cx="4165600" cy="1143000"/>
          </a:xfrm>
        </p:spPr>
        <p:txBody>
          <a:bodyPr>
            <a:normAutofit/>
          </a:bodyPr>
          <a:lstStyle/>
          <a:p>
            <a:pPr>
              <a:lnSpc>
                <a:spcPts val="3814"/>
              </a:lnSpc>
            </a:pPr>
            <a:r>
              <a:rPr lang="en-JM" sz="3530" spc="-200" dirty="0">
                <a:solidFill>
                  <a:schemeClr val="accent1"/>
                </a:solidFill>
              </a:rPr>
              <a:t>European Citizens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6807201" y="2582612"/>
            <a:ext cx="4673600" cy="34493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1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/>
                <a:cs typeface="Roboto Light"/>
              </a:rPr>
              <a:t>90 % of time is spent indoors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1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/>
                <a:cs typeface="Roboto Light"/>
              </a:rPr>
              <a:t>11 % live in fuel and energy poverty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11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91% of European citizens see climate change as a serious problem and 92% of support national action on improving energy efficiency by 2030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118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Light"/>
                <a:cs typeface="Roboto Light"/>
              </a:rPr>
              <a:t>More and more people work part-time and from home (e.g. in the NL up to 47% work part-time and more than 4 million Britons work from home)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118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807201" y="762000"/>
            <a:ext cx="3251200" cy="43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33" kern="0" dirty="0">
                <a:latin typeface="+mj-lt"/>
              </a:rPr>
              <a:t>It Is Time to Act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08801" y="2311400"/>
            <a:ext cx="5080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3429000"/>
            <a:ext cx="6096000" cy="17272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2000"/>
                </a:schemeClr>
              </a:gs>
              <a:gs pos="100000">
                <a:schemeClr val="accent4">
                  <a:alpha val="92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600" y="3826471"/>
            <a:ext cx="5259295" cy="9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24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Health, Comfort, and Energy Savings</a:t>
            </a:r>
          </a:p>
        </p:txBody>
      </p:sp>
      <p:pic>
        <p:nvPicPr>
          <p:cNvPr id="13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EuroPACE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Brings</a:t>
            </a:r>
            <a:r>
              <a:rPr lang="en-US" dirty="0">
                <a:solidFill>
                  <a:schemeClr val="tx1"/>
                </a:solidFill>
              </a:rPr>
              <a:t> it all Together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1" y="594816"/>
            <a:ext cx="10160000" cy="1143000"/>
          </a:xfrm>
        </p:spPr>
        <p:txBody>
          <a:bodyPr/>
          <a:lstStyle/>
          <a:p>
            <a:r>
              <a:rPr lang="en-US" dirty="0" err="1">
                <a:solidFill>
                  <a:srgbClr val="0286BC"/>
                </a:solidFill>
              </a:rPr>
              <a:t>EuroPACE</a:t>
            </a:r>
            <a:r>
              <a:rPr lang="en-US" dirty="0">
                <a:solidFill>
                  <a:srgbClr val="0286BC"/>
                </a:solidFill>
              </a:rPr>
              <a:t>: Adapting PACE to Europe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267201" y="2108201"/>
            <a:ext cx="3611447" cy="3612860"/>
            <a:chOff x="3109097" y="1428750"/>
            <a:chExt cx="3470287" cy="34716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109097" y="1428750"/>
              <a:ext cx="1877592" cy="1706655"/>
            </a:xfrm>
            <a:custGeom>
              <a:avLst/>
              <a:gdLst>
                <a:gd name="T0" fmla="*/ 138 w 963"/>
                <a:gd name="T1" fmla="*/ 745 h 875"/>
                <a:gd name="T2" fmla="*/ 10 w 963"/>
                <a:gd name="T3" fmla="*/ 760 h 875"/>
                <a:gd name="T4" fmla="*/ 0 w 963"/>
                <a:gd name="T5" fmla="*/ 875 h 875"/>
                <a:gd name="T6" fmla="*/ 165 w 963"/>
                <a:gd name="T7" fmla="*/ 875 h 875"/>
                <a:gd name="T8" fmla="*/ 296 w 963"/>
                <a:gd name="T9" fmla="*/ 776 h 875"/>
                <a:gd name="T10" fmla="*/ 428 w 963"/>
                <a:gd name="T11" fmla="*/ 875 h 875"/>
                <a:gd name="T12" fmla="*/ 458 w 963"/>
                <a:gd name="T13" fmla="*/ 875 h 875"/>
                <a:gd name="T14" fmla="*/ 475 w 963"/>
                <a:gd name="T15" fmla="*/ 769 h 875"/>
                <a:gd name="T16" fmla="*/ 592 w 963"/>
                <a:gd name="T17" fmla="*/ 578 h 875"/>
                <a:gd name="T18" fmla="*/ 788 w 963"/>
                <a:gd name="T19" fmla="*/ 470 h 875"/>
                <a:gd name="T20" fmla="*/ 867 w 963"/>
                <a:gd name="T21" fmla="*/ 459 h 875"/>
                <a:gd name="T22" fmla="*/ 867 w 963"/>
                <a:gd name="T23" fmla="*/ 372 h 875"/>
                <a:gd name="T24" fmla="*/ 884 w 963"/>
                <a:gd name="T25" fmla="*/ 369 h 875"/>
                <a:gd name="T26" fmla="*/ 963 w 963"/>
                <a:gd name="T27" fmla="*/ 274 h 875"/>
                <a:gd name="T28" fmla="*/ 884 w 963"/>
                <a:gd name="T29" fmla="*/ 178 h 875"/>
                <a:gd name="T30" fmla="*/ 867 w 963"/>
                <a:gd name="T31" fmla="*/ 175 h 875"/>
                <a:gd name="T32" fmla="*/ 867 w 963"/>
                <a:gd name="T33" fmla="*/ 0 h 875"/>
                <a:gd name="T34" fmla="*/ 799 w 963"/>
                <a:gd name="T35" fmla="*/ 5 h 875"/>
                <a:gd name="T36" fmla="*/ 778 w 963"/>
                <a:gd name="T37" fmla="*/ 132 h 875"/>
                <a:gd name="T38" fmla="*/ 708 w 963"/>
                <a:gd name="T39" fmla="*/ 145 h 875"/>
                <a:gd name="T40" fmla="*/ 640 w 963"/>
                <a:gd name="T41" fmla="*/ 166 h 875"/>
                <a:gd name="T42" fmla="*/ 563 w 963"/>
                <a:gd name="T43" fmla="*/ 63 h 875"/>
                <a:gd name="T44" fmla="*/ 369 w 963"/>
                <a:gd name="T45" fmla="*/ 169 h 875"/>
                <a:gd name="T46" fmla="*/ 414 w 963"/>
                <a:gd name="T47" fmla="*/ 289 h 875"/>
                <a:gd name="T48" fmla="*/ 360 w 963"/>
                <a:gd name="T49" fmla="*/ 336 h 875"/>
                <a:gd name="T50" fmla="*/ 311 w 963"/>
                <a:gd name="T51" fmla="*/ 388 h 875"/>
                <a:gd name="T52" fmla="*/ 193 w 963"/>
                <a:gd name="T53" fmla="*/ 337 h 875"/>
                <a:gd name="T54" fmla="*/ 78 w 963"/>
                <a:gd name="T55" fmla="*/ 526 h 875"/>
                <a:gd name="T56" fmla="*/ 178 w 963"/>
                <a:gd name="T57" fmla="*/ 608 h 875"/>
                <a:gd name="T58" fmla="*/ 154 w 963"/>
                <a:gd name="T59" fmla="*/ 675 h 875"/>
                <a:gd name="T60" fmla="*/ 138 w 963"/>
                <a:gd name="T61" fmla="*/ 74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3" h="875">
                  <a:moveTo>
                    <a:pt x="138" y="745"/>
                  </a:moveTo>
                  <a:cubicBezTo>
                    <a:pt x="95" y="748"/>
                    <a:pt x="51" y="753"/>
                    <a:pt x="10" y="760"/>
                  </a:cubicBezTo>
                  <a:cubicBezTo>
                    <a:pt x="4" y="798"/>
                    <a:pt x="1" y="836"/>
                    <a:pt x="0" y="875"/>
                  </a:cubicBezTo>
                  <a:cubicBezTo>
                    <a:pt x="165" y="875"/>
                    <a:pt x="165" y="875"/>
                    <a:pt x="165" y="875"/>
                  </a:cubicBezTo>
                  <a:cubicBezTo>
                    <a:pt x="181" y="817"/>
                    <a:pt x="234" y="776"/>
                    <a:pt x="296" y="776"/>
                  </a:cubicBezTo>
                  <a:cubicBezTo>
                    <a:pt x="358" y="776"/>
                    <a:pt x="411" y="817"/>
                    <a:pt x="428" y="875"/>
                  </a:cubicBezTo>
                  <a:cubicBezTo>
                    <a:pt x="458" y="875"/>
                    <a:pt x="458" y="875"/>
                    <a:pt x="458" y="875"/>
                  </a:cubicBezTo>
                  <a:cubicBezTo>
                    <a:pt x="459" y="839"/>
                    <a:pt x="465" y="804"/>
                    <a:pt x="475" y="769"/>
                  </a:cubicBezTo>
                  <a:cubicBezTo>
                    <a:pt x="496" y="697"/>
                    <a:pt x="537" y="630"/>
                    <a:pt x="592" y="578"/>
                  </a:cubicBezTo>
                  <a:cubicBezTo>
                    <a:pt x="645" y="525"/>
                    <a:pt x="714" y="490"/>
                    <a:pt x="788" y="470"/>
                  </a:cubicBezTo>
                  <a:cubicBezTo>
                    <a:pt x="814" y="464"/>
                    <a:pt x="840" y="461"/>
                    <a:pt x="867" y="459"/>
                  </a:cubicBezTo>
                  <a:cubicBezTo>
                    <a:pt x="867" y="372"/>
                    <a:pt x="867" y="372"/>
                    <a:pt x="867" y="372"/>
                  </a:cubicBezTo>
                  <a:cubicBezTo>
                    <a:pt x="884" y="369"/>
                    <a:pt x="884" y="369"/>
                    <a:pt x="884" y="369"/>
                  </a:cubicBezTo>
                  <a:cubicBezTo>
                    <a:pt x="930" y="361"/>
                    <a:pt x="963" y="322"/>
                    <a:pt x="963" y="274"/>
                  </a:cubicBezTo>
                  <a:cubicBezTo>
                    <a:pt x="963" y="226"/>
                    <a:pt x="930" y="186"/>
                    <a:pt x="884" y="178"/>
                  </a:cubicBezTo>
                  <a:cubicBezTo>
                    <a:pt x="867" y="175"/>
                    <a:pt x="867" y="175"/>
                    <a:pt x="867" y="175"/>
                  </a:cubicBezTo>
                  <a:cubicBezTo>
                    <a:pt x="867" y="0"/>
                    <a:pt x="867" y="0"/>
                    <a:pt x="867" y="0"/>
                  </a:cubicBezTo>
                  <a:cubicBezTo>
                    <a:pt x="844" y="1"/>
                    <a:pt x="822" y="2"/>
                    <a:pt x="799" y="5"/>
                  </a:cubicBezTo>
                  <a:cubicBezTo>
                    <a:pt x="790" y="48"/>
                    <a:pt x="783" y="89"/>
                    <a:pt x="778" y="132"/>
                  </a:cubicBezTo>
                  <a:cubicBezTo>
                    <a:pt x="708" y="145"/>
                    <a:pt x="708" y="145"/>
                    <a:pt x="708" y="145"/>
                  </a:cubicBezTo>
                  <a:cubicBezTo>
                    <a:pt x="640" y="166"/>
                    <a:pt x="640" y="166"/>
                    <a:pt x="640" y="166"/>
                  </a:cubicBezTo>
                  <a:cubicBezTo>
                    <a:pt x="616" y="130"/>
                    <a:pt x="590" y="96"/>
                    <a:pt x="563" y="63"/>
                  </a:cubicBezTo>
                  <a:cubicBezTo>
                    <a:pt x="494" y="89"/>
                    <a:pt x="429" y="126"/>
                    <a:pt x="369" y="169"/>
                  </a:cubicBezTo>
                  <a:cubicBezTo>
                    <a:pt x="382" y="209"/>
                    <a:pt x="397" y="250"/>
                    <a:pt x="414" y="289"/>
                  </a:cubicBezTo>
                  <a:cubicBezTo>
                    <a:pt x="396" y="305"/>
                    <a:pt x="377" y="319"/>
                    <a:pt x="360" y="336"/>
                  </a:cubicBezTo>
                  <a:cubicBezTo>
                    <a:pt x="344" y="353"/>
                    <a:pt x="326" y="369"/>
                    <a:pt x="311" y="388"/>
                  </a:cubicBezTo>
                  <a:cubicBezTo>
                    <a:pt x="273" y="370"/>
                    <a:pt x="233" y="353"/>
                    <a:pt x="193" y="337"/>
                  </a:cubicBezTo>
                  <a:cubicBezTo>
                    <a:pt x="147" y="395"/>
                    <a:pt x="108" y="459"/>
                    <a:pt x="78" y="526"/>
                  </a:cubicBezTo>
                  <a:cubicBezTo>
                    <a:pt x="111" y="555"/>
                    <a:pt x="144" y="582"/>
                    <a:pt x="178" y="608"/>
                  </a:cubicBezTo>
                  <a:cubicBezTo>
                    <a:pt x="167" y="630"/>
                    <a:pt x="162" y="653"/>
                    <a:pt x="154" y="675"/>
                  </a:cubicBezTo>
                  <a:cubicBezTo>
                    <a:pt x="146" y="698"/>
                    <a:pt x="143" y="721"/>
                    <a:pt x="138" y="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 dirty="0">
                <a:solidFill>
                  <a:schemeClr val="bg1"/>
                </a:solidFill>
                <a:latin typeface="Roboto Light"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4876800" y="1428750"/>
              <a:ext cx="1702584" cy="1893872"/>
            </a:xfrm>
            <a:custGeom>
              <a:avLst/>
              <a:gdLst>
                <a:gd name="T0" fmla="*/ 0 w 873"/>
                <a:gd name="T1" fmla="*/ 143 h 971"/>
                <a:gd name="T2" fmla="*/ 96 w 873"/>
                <a:gd name="T3" fmla="*/ 274 h 971"/>
                <a:gd name="T4" fmla="*/ 0 w 873"/>
                <a:gd name="T5" fmla="*/ 405 h 971"/>
                <a:gd name="T6" fmla="*/ 0 w 873"/>
                <a:gd name="T7" fmla="*/ 458 h 971"/>
                <a:gd name="T8" fmla="*/ 104 w 873"/>
                <a:gd name="T9" fmla="*/ 475 h 971"/>
                <a:gd name="T10" fmla="*/ 296 w 873"/>
                <a:gd name="T11" fmla="*/ 592 h 971"/>
                <a:gd name="T12" fmla="*/ 403 w 873"/>
                <a:gd name="T13" fmla="*/ 788 h 971"/>
                <a:gd name="T14" fmla="*/ 415 w 873"/>
                <a:gd name="T15" fmla="*/ 871 h 971"/>
                <a:gd name="T16" fmla="*/ 516 w 873"/>
                <a:gd name="T17" fmla="*/ 871 h 971"/>
                <a:gd name="T18" fmla="*/ 519 w 873"/>
                <a:gd name="T19" fmla="*/ 888 h 971"/>
                <a:gd name="T20" fmla="*/ 615 w 873"/>
                <a:gd name="T21" fmla="*/ 971 h 971"/>
                <a:gd name="T22" fmla="*/ 711 w 873"/>
                <a:gd name="T23" fmla="*/ 889 h 971"/>
                <a:gd name="T24" fmla="*/ 713 w 873"/>
                <a:gd name="T25" fmla="*/ 871 h 971"/>
                <a:gd name="T26" fmla="*/ 873 w 873"/>
                <a:gd name="T27" fmla="*/ 871 h 971"/>
                <a:gd name="T28" fmla="*/ 868 w 873"/>
                <a:gd name="T29" fmla="*/ 799 h 971"/>
                <a:gd name="T30" fmla="*/ 742 w 873"/>
                <a:gd name="T31" fmla="*/ 778 h 971"/>
                <a:gd name="T32" fmla="*/ 728 w 873"/>
                <a:gd name="T33" fmla="*/ 708 h 971"/>
                <a:gd name="T34" fmla="*/ 708 w 873"/>
                <a:gd name="T35" fmla="*/ 640 h 971"/>
                <a:gd name="T36" fmla="*/ 811 w 873"/>
                <a:gd name="T37" fmla="*/ 563 h 971"/>
                <a:gd name="T38" fmla="*/ 705 w 873"/>
                <a:gd name="T39" fmla="*/ 369 h 971"/>
                <a:gd name="T40" fmla="*/ 584 w 873"/>
                <a:gd name="T41" fmla="*/ 414 h 971"/>
                <a:gd name="T42" fmla="*/ 537 w 873"/>
                <a:gd name="T43" fmla="*/ 360 h 971"/>
                <a:gd name="T44" fmla="*/ 485 w 873"/>
                <a:gd name="T45" fmla="*/ 311 h 971"/>
                <a:gd name="T46" fmla="*/ 536 w 873"/>
                <a:gd name="T47" fmla="*/ 193 h 971"/>
                <a:gd name="T48" fmla="*/ 347 w 873"/>
                <a:gd name="T49" fmla="*/ 78 h 971"/>
                <a:gd name="T50" fmla="*/ 266 w 873"/>
                <a:gd name="T51" fmla="*/ 178 h 971"/>
                <a:gd name="T52" fmla="*/ 198 w 873"/>
                <a:gd name="T53" fmla="*/ 154 h 971"/>
                <a:gd name="T54" fmla="*/ 129 w 873"/>
                <a:gd name="T55" fmla="*/ 138 h 971"/>
                <a:gd name="T56" fmla="*/ 113 w 873"/>
                <a:gd name="T57" fmla="*/ 9 h 971"/>
                <a:gd name="T58" fmla="*/ 0 w 873"/>
                <a:gd name="T59" fmla="*/ 0 h 971"/>
                <a:gd name="T60" fmla="*/ 0 w 873"/>
                <a:gd name="T61" fmla="*/ 143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3" h="971">
                  <a:moveTo>
                    <a:pt x="0" y="143"/>
                  </a:moveTo>
                  <a:cubicBezTo>
                    <a:pt x="57" y="160"/>
                    <a:pt x="96" y="213"/>
                    <a:pt x="96" y="274"/>
                  </a:cubicBezTo>
                  <a:cubicBezTo>
                    <a:pt x="96" y="335"/>
                    <a:pt x="57" y="387"/>
                    <a:pt x="0" y="405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35" y="460"/>
                    <a:pt x="70" y="465"/>
                    <a:pt x="104" y="475"/>
                  </a:cubicBezTo>
                  <a:cubicBezTo>
                    <a:pt x="177" y="496"/>
                    <a:pt x="244" y="537"/>
                    <a:pt x="296" y="592"/>
                  </a:cubicBezTo>
                  <a:cubicBezTo>
                    <a:pt x="349" y="646"/>
                    <a:pt x="384" y="714"/>
                    <a:pt x="403" y="788"/>
                  </a:cubicBezTo>
                  <a:cubicBezTo>
                    <a:pt x="409" y="815"/>
                    <a:pt x="413" y="843"/>
                    <a:pt x="415" y="871"/>
                  </a:cubicBezTo>
                  <a:cubicBezTo>
                    <a:pt x="516" y="871"/>
                    <a:pt x="516" y="871"/>
                    <a:pt x="516" y="871"/>
                  </a:cubicBezTo>
                  <a:cubicBezTo>
                    <a:pt x="519" y="888"/>
                    <a:pt x="519" y="888"/>
                    <a:pt x="519" y="888"/>
                  </a:cubicBezTo>
                  <a:cubicBezTo>
                    <a:pt x="526" y="936"/>
                    <a:pt x="567" y="971"/>
                    <a:pt x="615" y="971"/>
                  </a:cubicBezTo>
                  <a:cubicBezTo>
                    <a:pt x="663" y="971"/>
                    <a:pt x="703" y="936"/>
                    <a:pt x="711" y="889"/>
                  </a:cubicBezTo>
                  <a:cubicBezTo>
                    <a:pt x="713" y="871"/>
                    <a:pt x="713" y="871"/>
                    <a:pt x="713" y="871"/>
                  </a:cubicBezTo>
                  <a:cubicBezTo>
                    <a:pt x="873" y="871"/>
                    <a:pt x="873" y="871"/>
                    <a:pt x="873" y="871"/>
                  </a:cubicBezTo>
                  <a:cubicBezTo>
                    <a:pt x="873" y="847"/>
                    <a:pt x="871" y="823"/>
                    <a:pt x="868" y="799"/>
                  </a:cubicBezTo>
                  <a:cubicBezTo>
                    <a:pt x="826" y="791"/>
                    <a:pt x="785" y="783"/>
                    <a:pt x="742" y="778"/>
                  </a:cubicBezTo>
                  <a:cubicBezTo>
                    <a:pt x="728" y="708"/>
                    <a:pt x="728" y="708"/>
                    <a:pt x="728" y="708"/>
                  </a:cubicBezTo>
                  <a:cubicBezTo>
                    <a:pt x="708" y="640"/>
                    <a:pt x="708" y="640"/>
                    <a:pt x="708" y="640"/>
                  </a:cubicBezTo>
                  <a:cubicBezTo>
                    <a:pt x="744" y="616"/>
                    <a:pt x="777" y="590"/>
                    <a:pt x="811" y="563"/>
                  </a:cubicBezTo>
                  <a:cubicBezTo>
                    <a:pt x="785" y="494"/>
                    <a:pt x="747" y="429"/>
                    <a:pt x="705" y="369"/>
                  </a:cubicBezTo>
                  <a:cubicBezTo>
                    <a:pt x="664" y="382"/>
                    <a:pt x="623" y="398"/>
                    <a:pt x="584" y="414"/>
                  </a:cubicBezTo>
                  <a:cubicBezTo>
                    <a:pt x="569" y="396"/>
                    <a:pt x="555" y="377"/>
                    <a:pt x="537" y="360"/>
                  </a:cubicBezTo>
                  <a:cubicBezTo>
                    <a:pt x="520" y="344"/>
                    <a:pt x="504" y="326"/>
                    <a:pt x="485" y="311"/>
                  </a:cubicBezTo>
                  <a:cubicBezTo>
                    <a:pt x="504" y="273"/>
                    <a:pt x="521" y="233"/>
                    <a:pt x="536" y="193"/>
                  </a:cubicBezTo>
                  <a:cubicBezTo>
                    <a:pt x="478" y="147"/>
                    <a:pt x="415" y="108"/>
                    <a:pt x="347" y="78"/>
                  </a:cubicBezTo>
                  <a:cubicBezTo>
                    <a:pt x="318" y="111"/>
                    <a:pt x="291" y="144"/>
                    <a:pt x="266" y="178"/>
                  </a:cubicBezTo>
                  <a:cubicBezTo>
                    <a:pt x="244" y="168"/>
                    <a:pt x="221" y="162"/>
                    <a:pt x="198" y="154"/>
                  </a:cubicBezTo>
                  <a:cubicBezTo>
                    <a:pt x="176" y="147"/>
                    <a:pt x="152" y="143"/>
                    <a:pt x="129" y="138"/>
                  </a:cubicBezTo>
                  <a:cubicBezTo>
                    <a:pt x="125" y="95"/>
                    <a:pt x="121" y="51"/>
                    <a:pt x="113" y="9"/>
                  </a:cubicBezTo>
                  <a:cubicBezTo>
                    <a:pt x="76" y="5"/>
                    <a:pt x="38" y="1"/>
                    <a:pt x="0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 dirty="0">
                <a:solidFill>
                  <a:schemeClr val="bg1"/>
                </a:solidFill>
                <a:latin typeface="Roboto Light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3109097" y="3021447"/>
              <a:ext cx="1690375" cy="1878948"/>
            </a:xfrm>
            <a:custGeom>
              <a:avLst/>
              <a:gdLst>
                <a:gd name="T0" fmla="*/ 867 w 867"/>
                <a:gd name="T1" fmla="*/ 827 h 964"/>
                <a:gd name="T2" fmla="*/ 772 w 867"/>
                <a:gd name="T3" fmla="*/ 696 h 964"/>
                <a:gd name="T4" fmla="*/ 867 w 867"/>
                <a:gd name="T5" fmla="*/ 566 h 964"/>
                <a:gd name="T6" fmla="*/ 867 w 867"/>
                <a:gd name="T7" fmla="*/ 506 h 964"/>
                <a:gd name="T8" fmla="*/ 769 w 867"/>
                <a:gd name="T9" fmla="*/ 489 h 964"/>
                <a:gd name="T10" fmla="*/ 578 w 867"/>
                <a:gd name="T11" fmla="*/ 373 h 964"/>
                <a:gd name="T12" fmla="*/ 470 w 867"/>
                <a:gd name="T13" fmla="*/ 177 h 964"/>
                <a:gd name="T14" fmla="*/ 459 w 867"/>
                <a:gd name="T15" fmla="*/ 99 h 964"/>
                <a:gd name="T16" fmla="*/ 395 w 867"/>
                <a:gd name="T17" fmla="*/ 99 h 964"/>
                <a:gd name="T18" fmla="*/ 392 w 867"/>
                <a:gd name="T19" fmla="*/ 82 h 964"/>
                <a:gd name="T20" fmla="*/ 296 w 867"/>
                <a:gd name="T21" fmla="*/ 0 h 964"/>
                <a:gd name="T22" fmla="*/ 200 w 867"/>
                <a:gd name="T23" fmla="*/ 82 h 964"/>
                <a:gd name="T24" fmla="*/ 198 w 867"/>
                <a:gd name="T25" fmla="*/ 99 h 964"/>
                <a:gd name="T26" fmla="*/ 0 w 867"/>
                <a:gd name="T27" fmla="*/ 99 h 964"/>
                <a:gd name="T28" fmla="*/ 5 w 867"/>
                <a:gd name="T29" fmla="*/ 165 h 964"/>
                <a:gd name="T30" fmla="*/ 132 w 867"/>
                <a:gd name="T31" fmla="*/ 186 h 964"/>
                <a:gd name="T32" fmla="*/ 145 w 867"/>
                <a:gd name="T33" fmla="*/ 256 h 964"/>
                <a:gd name="T34" fmla="*/ 165 w 867"/>
                <a:gd name="T35" fmla="*/ 324 h 964"/>
                <a:gd name="T36" fmla="*/ 63 w 867"/>
                <a:gd name="T37" fmla="*/ 401 h 964"/>
                <a:gd name="T38" fmla="*/ 169 w 867"/>
                <a:gd name="T39" fmla="*/ 596 h 964"/>
                <a:gd name="T40" fmla="*/ 289 w 867"/>
                <a:gd name="T41" fmla="*/ 550 h 964"/>
                <a:gd name="T42" fmla="*/ 336 w 867"/>
                <a:gd name="T43" fmla="*/ 604 h 964"/>
                <a:gd name="T44" fmla="*/ 388 w 867"/>
                <a:gd name="T45" fmla="*/ 653 h 964"/>
                <a:gd name="T46" fmla="*/ 338 w 867"/>
                <a:gd name="T47" fmla="*/ 772 h 964"/>
                <a:gd name="T48" fmla="*/ 526 w 867"/>
                <a:gd name="T49" fmla="*/ 886 h 964"/>
                <a:gd name="T50" fmla="*/ 608 w 867"/>
                <a:gd name="T51" fmla="*/ 787 h 964"/>
                <a:gd name="T52" fmla="*/ 675 w 867"/>
                <a:gd name="T53" fmla="*/ 810 h 964"/>
                <a:gd name="T54" fmla="*/ 745 w 867"/>
                <a:gd name="T55" fmla="*/ 827 h 964"/>
                <a:gd name="T56" fmla="*/ 760 w 867"/>
                <a:gd name="T57" fmla="*/ 955 h 964"/>
                <a:gd name="T58" fmla="*/ 867 w 867"/>
                <a:gd name="T59" fmla="*/ 964 h 964"/>
                <a:gd name="T60" fmla="*/ 867 w 867"/>
                <a:gd name="T61" fmla="*/ 82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964">
                  <a:moveTo>
                    <a:pt x="867" y="827"/>
                  </a:moveTo>
                  <a:cubicBezTo>
                    <a:pt x="811" y="809"/>
                    <a:pt x="772" y="758"/>
                    <a:pt x="772" y="696"/>
                  </a:cubicBezTo>
                  <a:cubicBezTo>
                    <a:pt x="772" y="635"/>
                    <a:pt x="811" y="583"/>
                    <a:pt x="867" y="566"/>
                  </a:cubicBezTo>
                  <a:cubicBezTo>
                    <a:pt x="867" y="506"/>
                    <a:pt x="867" y="506"/>
                    <a:pt x="867" y="506"/>
                  </a:cubicBezTo>
                  <a:cubicBezTo>
                    <a:pt x="834" y="504"/>
                    <a:pt x="801" y="499"/>
                    <a:pt x="769" y="489"/>
                  </a:cubicBezTo>
                  <a:cubicBezTo>
                    <a:pt x="697" y="468"/>
                    <a:pt x="630" y="428"/>
                    <a:pt x="578" y="373"/>
                  </a:cubicBezTo>
                  <a:cubicBezTo>
                    <a:pt x="525" y="319"/>
                    <a:pt x="490" y="250"/>
                    <a:pt x="470" y="177"/>
                  </a:cubicBezTo>
                  <a:cubicBezTo>
                    <a:pt x="464" y="151"/>
                    <a:pt x="461" y="125"/>
                    <a:pt x="459" y="99"/>
                  </a:cubicBezTo>
                  <a:cubicBezTo>
                    <a:pt x="395" y="99"/>
                    <a:pt x="395" y="99"/>
                    <a:pt x="395" y="99"/>
                  </a:cubicBezTo>
                  <a:cubicBezTo>
                    <a:pt x="392" y="82"/>
                    <a:pt x="392" y="82"/>
                    <a:pt x="392" y="82"/>
                  </a:cubicBezTo>
                  <a:cubicBezTo>
                    <a:pt x="385" y="35"/>
                    <a:pt x="344" y="0"/>
                    <a:pt x="296" y="0"/>
                  </a:cubicBezTo>
                  <a:cubicBezTo>
                    <a:pt x="248" y="0"/>
                    <a:pt x="208" y="35"/>
                    <a:pt x="200" y="82"/>
                  </a:cubicBezTo>
                  <a:cubicBezTo>
                    <a:pt x="198" y="99"/>
                    <a:pt x="198" y="99"/>
                    <a:pt x="198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" y="121"/>
                    <a:pt x="3" y="143"/>
                    <a:pt x="5" y="165"/>
                  </a:cubicBezTo>
                  <a:cubicBezTo>
                    <a:pt x="48" y="174"/>
                    <a:pt x="89" y="181"/>
                    <a:pt x="132" y="18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30" y="349"/>
                    <a:pt x="96" y="374"/>
                    <a:pt x="63" y="401"/>
                  </a:cubicBezTo>
                  <a:cubicBezTo>
                    <a:pt x="89" y="471"/>
                    <a:pt x="126" y="535"/>
                    <a:pt x="169" y="596"/>
                  </a:cubicBezTo>
                  <a:cubicBezTo>
                    <a:pt x="209" y="583"/>
                    <a:pt x="250" y="567"/>
                    <a:pt x="289" y="550"/>
                  </a:cubicBezTo>
                  <a:cubicBezTo>
                    <a:pt x="305" y="568"/>
                    <a:pt x="319" y="588"/>
                    <a:pt x="336" y="604"/>
                  </a:cubicBezTo>
                  <a:cubicBezTo>
                    <a:pt x="353" y="621"/>
                    <a:pt x="369" y="639"/>
                    <a:pt x="388" y="653"/>
                  </a:cubicBezTo>
                  <a:cubicBezTo>
                    <a:pt x="370" y="692"/>
                    <a:pt x="353" y="731"/>
                    <a:pt x="338" y="772"/>
                  </a:cubicBezTo>
                  <a:cubicBezTo>
                    <a:pt x="395" y="818"/>
                    <a:pt x="459" y="856"/>
                    <a:pt x="526" y="886"/>
                  </a:cubicBezTo>
                  <a:cubicBezTo>
                    <a:pt x="555" y="854"/>
                    <a:pt x="582" y="821"/>
                    <a:pt x="608" y="787"/>
                  </a:cubicBezTo>
                  <a:cubicBezTo>
                    <a:pt x="629" y="797"/>
                    <a:pt x="653" y="802"/>
                    <a:pt x="675" y="810"/>
                  </a:cubicBezTo>
                  <a:cubicBezTo>
                    <a:pt x="698" y="818"/>
                    <a:pt x="721" y="822"/>
                    <a:pt x="745" y="827"/>
                  </a:cubicBezTo>
                  <a:cubicBezTo>
                    <a:pt x="748" y="870"/>
                    <a:pt x="753" y="913"/>
                    <a:pt x="760" y="955"/>
                  </a:cubicBezTo>
                  <a:cubicBezTo>
                    <a:pt x="795" y="960"/>
                    <a:pt x="831" y="963"/>
                    <a:pt x="867" y="964"/>
                  </a:cubicBezTo>
                  <a:lnTo>
                    <a:pt x="867" y="8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 dirty="0">
                <a:solidFill>
                  <a:schemeClr val="bg1"/>
                </a:solidFill>
                <a:latin typeface="Roboto Light"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4689584" y="3205950"/>
              <a:ext cx="1889800" cy="1694445"/>
            </a:xfrm>
            <a:custGeom>
              <a:avLst/>
              <a:gdLst>
                <a:gd name="T0" fmla="*/ 832 w 969"/>
                <a:gd name="T1" fmla="*/ 125 h 869"/>
                <a:gd name="T2" fmla="*/ 960 w 969"/>
                <a:gd name="T3" fmla="*/ 110 h 869"/>
                <a:gd name="T4" fmla="*/ 969 w 969"/>
                <a:gd name="T5" fmla="*/ 0 h 869"/>
                <a:gd name="T6" fmla="*/ 842 w 969"/>
                <a:gd name="T7" fmla="*/ 0 h 869"/>
                <a:gd name="T8" fmla="*/ 711 w 969"/>
                <a:gd name="T9" fmla="*/ 99 h 869"/>
                <a:gd name="T10" fmla="*/ 579 w 969"/>
                <a:gd name="T11" fmla="*/ 0 h 869"/>
                <a:gd name="T12" fmla="*/ 511 w 969"/>
                <a:gd name="T13" fmla="*/ 0 h 869"/>
                <a:gd name="T14" fmla="*/ 494 w 969"/>
                <a:gd name="T15" fmla="*/ 100 h 869"/>
                <a:gd name="T16" fmla="*/ 378 w 969"/>
                <a:gd name="T17" fmla="*/ 292 h 869"/>
                <a:gd name="T18" fmla="*/ 182 w 969"/>
                <a:gd name="T19" fmla="*/ 400 h 869"/>
                <a:gd name="T20" fmla="*/ 96 w 969"/>
                <a:gd name="T21" fmla="*/ 411 h 869"/>
                <a:gd name="T22" fmla="*/ 96 w 969"/>
                <a:gd name="T23" fmla="*/ 503 h 869"/>
                <a:gd name="T24" fmla="*/ 79 w 969"/>
                <a:gd name="T25" fmla="*/ 506 h 869"/>
                <a:gd name="T26" fmla="*/ 0 w 969"/>
                <a:gd name="T27" fmla="*/ 601 h 869"/>
                <a:gd name="T28" fmla="*/ 79 w 969"/>
                <a:gd name="T29" fmla="*/ 697 h 869"/>
                <a:gd name="T30" fmla="*/ 96 w 969"/>
                <a:gd name="T31" fmla="*/ 700 h 869"/>
                <a:gd name="T32" fmla="*/ 96 w 969"/>
                <a:gd name="T33" fmla="*/ 869 h 869"/>
                <a:gd name="T34" fmla="*/ 170 w 969"/>
                <a:gd name="T35" fmla="*/ 864 h 869"/>
                <a:gd name="T36" fmla="*/ 191 w 969"/>
                <a:gd name="T37" fmla="*/ 738 h 869"/>
                <a:gd name="T38" fmla="*/ 261 w 969"/>
                <a:gd name="T39" fmla="*/ 725 h 869"/>
                <a:gd name="T40" fmla="*/ 330 w 969"/>
                <a:gd name="T41" fmla="*/ 704 h 869"/>
                <a:gd name="T42" fmla="*/ 406 w 969"/>
                <a:gd name="T43" fmla="*/ 807 h 869"/>
                <a:gd name="T44" fmla="*/ 601 w 969"/>
                <a:gd name="T45" fmla="*/ 701 h 869"/>
                <a:gd name="T46" fmla="*/ 555 w 969"/>
                <a:gd name="T47" fmla="*/ 580 h 869"/>
                <a:gd name="T48" fmla="*/ 609 w 969"/>
                <a:gd name="T49" fmla="*/ 533 h 869"/>
                <a:gd name="T50" fmla="*/ 658 w 969"/>
                <a:gd name="T51" fmla="*/ 482 h 869"/>
                <a:gd name="T52" fmla="*/ 777 w 969"/>
                <a:gd name="T53" fmla="*/ 532 h 869"/>
                <a:gd name="T54" fmla="*/ 891 w 969"/>
                <a:gd name="T55" fmla="*/ 343 h 869"/>
                <a:gd name="T56" fmla="*/ 792 w 969"/>
                <a:gd name="T57" fmla="*/ 262 h 869"/>
                <a:gd name="T58" fmla="*/ 815 w 969"/>
                <a:gd name="T59" fmla="*/ 194 h 869"/>
                <a:gd name="T60" fmla="*/ 832 w 969"/>
                <a:gd name="T61" fmla="*/ 125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9" h="869">
                  <a:moveTo>
                    <a:pt x="832" y="125"/>
                  </a:moveTo>
                  <a:cubicBezTo>
                    <a:pt x="874" y="121"/>
                    <a:pt x="918" y="117"/>
                    <a:pt x="960" y="110"/>
                  </a:cubicBezTo>
                  <a:cubicBezTo>
                    <a:pt x="965" y="73"/>
                    <a:pt x="968" y="37"/>
                    <a:pt x="969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826" y="60"/>
                    <a:pt x="773" y="99"/>
                    <a:pt x="711" y="99"/>
                  </a:cubicBezTo>
                  <a:cubicBezTo>
                    <a:pt x="649" y="99"/>
                    <a:pt x="596" y="60"/>
                    <a:pt x="579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09" y="34"/>
                    <a:pt x="504" y="67"/>
                    <a:pt x="494" y="100"/>
                  </a:cubicBezTo>
                  <a:cubicBezTo>
                    <a:pt x="473" y="173"/>
                    <a:pt x="432" y="239"/>
                    <a:pt x="378" y="292"/>
                  </a:cubicBezTo>
                  <a:cubicBezTo>
                    <a:pt x="324" y="345"/>
                    <a:pt x="255" y="380"/>
                    <a:pt x="182" y="400"/>
                  </a:cubicBezTo>
                  <a:cubicBezTo>
                    <a:pt x="154" y="406"/>
                    <a:pt x="125" y="410"/>
                    <a:pt x="96" y="411"/>
                  </a:cubicBezTo>
                  <a:cubicBezTo>
                    <a:pt x="96" y="503"/>
                    <a:pt x="96" y="503"/>
                    <a:pt x="96" y="503"/>
                  </a:cubicBezTo>
                  <a:cubicBezTo>
                    <a:pt x="79" y="506"/>
                    <a:pt x="79" y="506"/>
                    <a:pt x="79" y="506"/>
                  </a:cubicBezTo>
                  <a:cubicBezTo>
                    <a:pt x="33" y="515"/>
                    <a:pt x="0" y="554"/>
                    <a:pt x="0" y="601"/>
                  </a:cubicBezTo>
                  <a:cubicBezTo>
                    <a:pt x="0" y="649"/>
                    <a:pt x="33" y="688"/>
                    <a:pt x="79" y="697"/>
                  </a:cubicBezTo>
                  <a:cubicBezTo>
                    <a:pt x="96" y="700"/>
                    <a:pt x="96" y="700"/>
                    <a:pt x="96" y="700"/>
                  </a:cubicBezTo>
                  <a:cubicBezTo>
                    <a:pt x="96" y="869"/>
                    <a:pt x="96" y="869"/>
                    <a:pt x="96" y="869"/>
                  </a:cubicBezTo>
                  <a:cubicBezTo>
                    <a:pt x="121" y="869"/>
                    <a:pt x="146" y="867"/>
                    <a:pt x="170" y="864"/>
                  </a:cubicBezTo>
                  <a:cubicBezTo>
                    <a:pt x="179" y="822"/>
                    <a:pt x="186" y="781"/>
                    <a:pt x="191" y="738"/>
                  </a:cubicBezTo>
                  <a:cubicBezTo>
                    <a:pt x="261" y="725"/>
                    <a:pt x="261" y="725"/>
                    <a:pt x="261" y="725"/>
                  </a:cubicBezTo>
                  <a:cubicBezTo>
                    <a:pt x="330" y="704"/>
                    <a:pt x="330" y="704"/>
                    <a:pt x="330" y="704"/>
                  </a:cubicBezTo>
                  <a:cubicBezTo>
                    <a:pt x="354" y="740"/>
                    <a:pt x="379" y="773"/>
                    <a:pt x="406" y="807"/>
                  </a:cubicBezTo>
                  <a:cubicBezTo>
                    <a:pt x="476" y="781"/>
                    <a:pt x="540" y="743"/>
                    <a:pt x="601" y="701"/>
                  </a:cubicBezTo>
                  <a:cubicBezTo>
                    <a:pt x="588" y="660"/>
                    <a:pt x="572" y="619"/>
                    <a:pt x="555" y="580"/>
                  </a:cubicBezTo>
                  <a:cubicBezTo>
                    <a:pt x="573" y="565"/>
                    <a:pt x="593" y="551"/>
                    <a:pt x="609" y="533"/>
                  </a:cubicBezTo>
                  <a:cubicBezTo>
                    <a:pt x="626" y="516"/>
                    <a:pt x="644" y="501"/>
                    <a:pt x="658" y="482"/>
                  </a:cubicBezTo>
                  <a:cubicBezTo>
                    <a:pt x="696" y="500"/>
                    <a:pt x="736" y="516"/>
                    <a:pt x="777" y="532"/>
                  </a:cubicBezTo>
                  <a:cubicBezTo>
                    <a:pt x="823" y="474"/>
                    <a:pt x="861" y="411"/>
                    <a:pt x="891" y="343"/>
                  </a:cubicBezTo>
                  <a:cubicBezTo>
                    <a:pt x="859" y="314"/>
                    <a:pt x="826" y="287"/>
                    <a:pt x="792" y="262"/>
                  </a:cubicBezTo>
                  <a:cubicBezTo>
                    <a:pt x="802" y="240"/>
                    <a:pt x="807" y="217"/>
                    <a:pt x="815" y="194"/>
                  </a:cubicBezTo>
                  <a:cubicBezTo>
                    <a:pt x="823" y="172"/>
                    <a:pt x="826" y="148"/>
                    <a:pt x="832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67" dirty="0">
                <a:solidFill>
                  <a:schemeClr val="bg1"/>
                </a:solidFill>
                <a:latin typeface="Roboto Ligh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08396" y="1909890"/>
            <a:ext cx="4040932" cy="85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i="1" dirty="0">
                <a:solidFill>
                  <a:srgbClr val="0286BC"/>
                </a:solidFill>
                <a:latin typeface="Roboto Slab Regular" pitchFamily="2" charset="0"/>
                <a:ea typeface="Roboto Light"/>
                <a:cs typeface="Roboto Slab Bold"/>
              </a:rPr>
              <a:t>Building on the EU and Member State Policy Goals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778378" y="2855773"/>
            <a:ext cx="2235200" cy="203200"/>
            <a:chOff x="609600" y="1858149"/>
            <a:chExt cx="1676400" cy="15240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11200" y="4265286"/>
            <a:ext cx="3302377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i="1" dirty="0">
                <a:solidFill>
                  <a:srgbClr val="0286BC"/>
                </a:solidFill>
                <a:latin typeface="Roboto Slab Regular" pitchFamily="2" charset="0"/>
                <a:ea typeface="Roboto Light"/>
                <a:cs typeface="Roboto Slab Bold"/>
              </a:rPr>
              <a:t>Embracing Digitalization and Consumer Focus</a:t>
            </a:r>
          </a:p>
        </p:txBody>
      </p:sp>
      <p:grpSp>
        <p:nvGrpSpPr>
          <p:cNvPr id="56" name="Group 55"/>
          <p:cNvGrpSpPr/>
          <p:nvPr/>
        </p:nvGrpSpPr>
        <p:grpSpPr>
          <a:xfrm flipV="1">
            <a:off x="1320801" y="5437308"/>
            <a:ext cx="2235200" cy="203200"/>
            <a:chOff x="609600" y="1858149"/>
            <a:chExt cx="1676400" cy="152400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8559487" y="1842436"/>
            <a:ext cx="2983753" cy="85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i="1" dirty="0">
                <a:solidFill>
                  <a:srgbClr val="0286BC"/>
                </a:solidFill>
                <a:latin typeface="Roboto Slab Regular" pitchFamily="2" charset="0"/>
                <a:ea typeface="Roboto Light"/>
                <a:cs typeface="Roboto Slab Bold"/>
              </a:rPr>
              <a:t>Empowering European Citizens</a:t>
            </a:r>
          </a:p>
        </p:txBody>
      </p:sp>
      <p:grpSp>
        <p:nvGrpSpPr>
          <p:cNvPr id="61" name="Group 60"/>
          <p:cNvGrpSpPr/>
          <p:nvPr/>
        </p:nvGrpSpPr>
        <p:grpSpPr>
          <a:xfrm flipH="1">
            <a:off x="8215940" y="2887494"/>
            <a:ext cx="2235200" cy="203200"/>
            <a:chOff x="609600" y="1858149"/>
            <a:chExt cx="1676400" cy="152400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737599" y="4240372"/>
            <a:ext cx="3582978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400" i="1" dirty="0">
                <a:solidFill>
                  <a:srgbClr val="0286BC"/>
                </a:solidFill>
                <a:latin typeface="Roboto Slab Regular" pitchFamily="2" charset="0"/>
                <a:ea typeface="Roboto Light"/>
                <a:cs typeface="Roboto Slab Bold"/>
              </a:rPr>
              <a:t>Boosting Energy</a:t>
            </a:r>
            <a:r>
              <a:rPr lang="en-JM" sz="2400" i="1" dirty="0">
                <a:latin typeface="Roboto Slab Regular" pitchFamily="2" charset="0"/>
                <a:ea typeface="Roboto Light"/>
                <a:cs typeface="Roboto Slab Bold"/>
              </a:rPr>
              <a:t> </a:t>
            </a:r>
            <a:r>
              <a:rPr lang="en-JM" sz="2400" i="1" dirty="0">
                <a:solidFill>
                  <a:srgbClr val="0286BC"/>
                </a:solidFill>
                <a:latin typeface="Roboto Slab Regular" pitchFamily="2" charset="0"/>
                <a:ea typeface="Roboto Light"/>
                <a:cs typeface="Roboto Slab Bold"/>
              </a:rPr>
              <a:t>Efficiency Investment in Buildings</a:t>
            </a:r>
          </a:p>
        </p:txBody>
      </p:sp>
      <p:grpSp>
        <p:nvGrpSpPr>
          <p:cNvPr id="66" name="Group 65"/>
          <p:cNvGrpSpPr/>
          <p:nvPr/>
        </p:nvGrpSpPr>
        <p:grpSpPr>
          <a:xfrm flipH="1" flipV="1">
            <a:off x="8215940" y="5430411"/>
            <a:ext cx="2235200" cy="203200"/>
            <a:chOff x="609600" y="1858149"/>
            <a:chExt cx="1676400" cy="152400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 descr="Euro Pace(2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317" y="3440261"/>
            <a:ext cx="888030" cy="888030"/>
          </a:xfrm>
          <a:prstGeom prst="rect">
            <a:avLst/>
          </a:prstGeom>
        </p:spPr>
      </p:pic>
      <p:pic>
        <p:nvPicPr>
          <p:cNvPr id="28" name="Picture 26">
            <a:extLst>
              <a:ext uri="{FF2B5EF4-FFF2-40B4-BE49-F238E27FC236}">
                <a16:creationId xmlns:a16="http://schemas.microsoft.com/office/drawing/2014/main" id="{1DF4B2D2-AC5B-48ED-810D-666C871A74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2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2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6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6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16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96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8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28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9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view of a mountain&#10;&#10;Description generated with high confidence"/>
          <p:cNvPicPr>
            <a:picLocks noGrp="1" noChangeAspect="1"/>
          </p:cNvPicPr>
          <p:nvPr>
            <p:ph type="pic" sz="quarter" idx="6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1122" y="648694"/>
            <a:ext cx="10160000" cy="1143000"/>
          </a:xfrm>
        </p:spPr>
        <p:txBody>
          <a:bodyPr>
            <a:normAutofit/>
          </a:bodyPr>
          <a:lstStyle/>
          <a:p>
            <a:r>
              <a:rPr lang="en-US" sz="4765" dirty="0" err="1">
                <a:solidFill>
                  <a:srgbClr val="0286BC"/>
                </a:solidFill>
              </a:rPr>
              <a:t>EuroPACE</a:t>
            </a:r>
            <a:r>
              <a:rPr lang="en-US" sz="4765" dirty="0">
                <a:solidFill>
                  <a:srgbClr val="0286BC"/>
                </a:solidFill>
              </a:rPr>
              <a:t> Project Summary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513423" y="5367687"/>
            <a:ext cx="2659226" cy="28799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41" b="1" dirty="0">
                <a:solidFill>
                  <a:srgbClr val="0F72AE"/>
                </a:solidFill>
                <a:latin typeface="+mj-lt"/>
                <a:cs typeface="Roboto Slab Bold"/>
              </a:rPr>
              <a:t>III. De-Risking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6729906" y="5377607"/>
            <a:ext cx="2841228" cy="28799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41" b="1" dirty="0">
                <a:solidFill>
                  <a:srgbClr val="0F72AE"/>
                </a:solidFill>
                <a:latin typeface="+mj-lt"/>
                <a:cs typeface="Roboto Slab Bold"/>
              </a:rPr>
              <a:t>IV. Aggregation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203062" y="5334955"/>
            <a:ext cx="2164915" cy="604639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41" b="1" dirty="0">
                <a:solidFill>
                  <a:srgbClr val="0F72AE"/>
                </a:solidFill>
                <a:latin typeface="+mj-lt"/>
                <a:cs typeface="Roboto Slab Bold"/>
              </a:rPr>
              <a:t>I. Market-Based Approach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19999" y="2006600"/>
            <a:ext cx="3760459" cy="28448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85373" y="2238681"/>
            <a:ext cx="3429709" cy="229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2">
              <a:spcAft>
                <a:spcPts val="600"/>
              </a:spcAft>
            </a:pPr>
            <a:r>
              <a:rPr lang="ca-ES" sz="2471" b="1" dirty="0">
                <a:solidFill>
                  <a:schemeClr val="bg1"/>
                </a:solidFill>
                <a:latin typeface="+mj-lt"/>
              </a:rPr>
              <a:t>A new paradigm for energy efficiency financing</a:t>
            </a:r>
          </a:p>
          <a:p>
            <a:pPr marL="302575" indent="-302575" defTabSz="91442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€ </a:t>
            </a:r>
            <a:r>
              <a:rPr lang="ca-ES" b="1" dirty="0">
                <a:solidFill>
                  <a:schemeClr val="bg1"/>
                </a:solidFill>
                <a:latin typeface="+mj-lt"/>
              </a:rPr>
              <a:t>2.4 Million </a:t>
            </a:r>
          </a:p>
          <a:p>
            <a:pPr marL="302575" indent="-302575" defTabSz="91442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  <a:latin typeface="+mj-lt"/>
              </a:rPr>
              <a:t>7 partners from 4 countries</a:t>
            </a:r>
          </a:p>
          <a:p>
            <a:pPr marL="302575" indent="-302575" defTabSz="91442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  <a:latin typeface="+mj-lt"/>
              </a:rPr>
              <a:t>March 2018 – March 2021 </a:t>
            </a: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2127665" y="5276757"/>
            <a:ext cx="2831796" cy="721035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41" b="1" dirty="0">
                <a:solidFill>
                  <a:srgbClr val="0F72AE"/>
                </a:solidFill>
                <a:latin typeface="+mj-lt"/>
                <a:cs typeface="Roboto Slab Bold"/>
              </a:rPr>
              <a:t>II. Assistance to Homeowners</a:t>
            </a:r>
          </a:p>
        </p:txBody>
      </p:sp>
      <p:pic>
        <p:nvPicPr>
          <p:cNvPr id="18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9128391" y="5511687"/>
            <a:ext cx="2841228" cy="287998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2">
                    <a:lumMod val="65000"/>
                  </a:schemeClr>
                </a:solidFill>
                <a:latin typeface="Roboto Light"/>
                <a:ea typeface="+mn-ea"/>
                <a:cs typeface="Roboto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41" b="1" dirty="0">
                <a:solidFill>
                  <a:srgbClr val="0F72AE"/>
                </a:solidFill>
                <a:latin typeface="+mj-lt"/>
                <a:cs typeface="Roboto Slab Bold"/>
              </a:rPr>
              <a:t>V. Public-Private Partnership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BE0A5F0-638D-4EEE-BC9E-611991DDFE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423179"/>
            <a:ext cx="6705600" cy="431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 2020 Project</a:t>
            </a:r>
          </a:p>
        </p:txBody>
      </p:sp>
    </p:spTree>
    <p:extLst>
      <p:ext uri="{BB962C8B-B14F-4D97-AF65-F5344CB8AC3E}">
        <p14:creationId xmlns:p14="http://schemas.microsoft.com/office/powerpoint/2010/main" val="31436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Stats and Figures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765" y="742504"/>
            <a:ext cx="101600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EuroPACE</a:t>
            </a:r>
            <a:r>
              <a:rPr lang="en-US" dirty="0">
                <a:solidFill>
                  <a:schemeClr val="accent1"/>
                </a:solidFill>
              </a:rPr>
              <a:t> Project Achievements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12801" y="2218112"/>
            <a:ext cx="2336800" cy="3747912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 cmpd="sng">
            <a:solidFill>
              <a:schemeClr val="bg2">
                <a:lumMod val="85000"/>
              </a:schemeClr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2801" y="2206824"/>
            <a:ext cx="2336800" cy="3759200"/>
          </a:xfrm>
          <a:prstGeom prst="rect">
            <a:avLst/>
          </a:prstGeom>
          <a:gradFill flip="none" rotWithShape="1">
            <a:gsLst>
              <a:gs pos="37000">
                <a:schemeClr val="accent1"/>
              </a:gs>
              <a:gs pos="100000">
                <a:schemeClr val="accent4"/>
              </a:gs>
              <a:gs pos="58000">
                <a:schemeClr val="accent2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016001" y="4549576"/>
            <a:ext cx="1930400" cy="0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6001" y="4651176"/>
            <a:ext cx="1930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Roboto Light"/>
                <a:cs typeface="Roboto Light"/>
              </a:rPr>
              <a:t>30 + Cities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016001" y="5060552"/>
            <a:ext cx="1930400" cy="0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19200" y="5159176"/>
            <a:ext cx="1524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Roboto Light"/>
                <a:cs typeface="Roboto Light"/>
              </a:rPr>
              <a:t>8 Regions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801" y="3580899"/>
            <a:ext cx="2336800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b="1" dirty="0">
                <a:solidFill>
                  <a:schemeClr val="bg1"/>
                </a:solidFill>
                <a:latin typeface="Roboto Light"/>
                <a:cs typeface="Roboto Light"/>
              </a:rPr>
              <a:t>Letters of Support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2363" y="2511624"/>
            <a:ext cx="15776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dirty="0">
                <a:solidFill>
                  <a:schemeClr val="bg1"/>
                </a:solidFill>
                <a:latin typeface="Roboto Slab Light"/>
                <a:cs typeface="Roboto Slab Light"/>
              </a:rPr>
              <a:t>80+</a:t>
            </a:r>
            <a:endParaRPr lang="en-US" sz="2667" dirty="0">
              <a:solidFill>
                <a:schemeClr val="bg1"/>
              </a:solidFill>
              <a:latin typeface="Roboto Slab Light"/>
              <a:cs typeface="Roboto Slab Light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454401" y="2221088"/>
            <a:ext cx="2336800" cy="3747912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 cmpd="sng">
            <a:solidFill>
              <a:schemeClr val="bg2">
                <a:lumMod val="85000"/>
              </a:schemeClr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54401" y="2209801"/>
            <a:ext cx="2336800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8400" y="4187146"/>
            <a:ext cx="1828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13 Countries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657601" y="4552552"/>
            <a:ext cx="19304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57601" y="4654152"/>
            <a:ext cx="1930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SMEs and Non-profits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3657601" y="5063528"/>
            <a:ext cx="19304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60800" y="5162152"/>
            <a:ext cx="152400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Think tanks and Universities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67910" y="3493721"/>
            <a:ext cx="23368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Local and National Advocates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73609" y="2514600"/>
            <a:ext cx="10983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18</a:t>
            </a: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096000" y="2218112"/>
            <a:ext cx="2336800" cy="3747912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 cmpd="sng">
            <a:solidFill>
              <a:schemeClr val="bg2">
                <a:lumMod val="85000"/>
              </a:schemeClr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96000" y="2206824"/>
            <a:ext cx="2336800" cy="3759200"/>
          </a:xfrm>
          <a:prstGeom prst="rect">
            <a:avLst/>
          </a:prstGeom>
          <a:gradFill flip="none" rotWithShape="1">
            <a:gsLst>
              <a:gs pos="37000">
                <a:schemeClr val="accent1"/>
              </a:gs>
              <a:gs pos="100000">
                <a:schemeClr val="accent4"/>
              </a:gs>
              <a:gs pos="58000">
                <a:schemeClr val="accent2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0000" y="4140200"/>
            <a:ext cx="1828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Roboto Light"/>
                <a:cs typeface="Roboto Light"/>
              </a:rPr>
              <a:t>Investment Funds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6299200" y="4549576"/>
            <a:ext cx="1930400" cy="0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99200" y="4651176"/>
            <a:ext cx="1930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Roboto Light"/>
                <a:cs typeface="Roboto Light"/>
              </a:rPr>
              <a:t>Impact Investors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6299200" y="5060552"/>
            <a:ext cx="1930400" cy="0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02400" y="5159176"/>
            <a:ext cx="1524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Roboto Light"/>
                <a:cs typeface="Roboto Light"/>
              </a:rPr>
              <a:t>Foundations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02624" y="2315311"/>
            <a:ext cx="23368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>
                <a:solidFill>
                  <a:schemeClr val="bg1"/>
                </a:solidFill>
                <a:latin typeface="Roboto Light"/>
                <a:cs typeface="Roboto Light"/>
              </a:rPr>
              <a:t>Interest from Investors Representing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51870" y="2893922"/>
            <a:ext cx="2198039" cy="117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59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€5bn</a:t>
            </a:r>
            <a:endParaRPr lang="en-US" sz="2667" dirty="0">
              <a:solidFill>
                <a:schemeClr val="bg1"/>
              </a:solidFill>
              <a:latin typeface="Roboto Slab Light"/>
              <a:cs typeface="Roboto Slab Light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8737601" y="2221088"/>
            <a:ext cx="2336800" cy="3747912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 cmpd="sng">
            <a:solidFill>
              <a:schemeClr val="bg2">
                <a:lumMod val="85000"/>
              </a:schemeClr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737601" y="2209801"/>
            <a:ext cx="2336800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91600" y="4143176"/>
            <a:ext cx="1828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Renovate America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940801" y="4552552"/>
            <a:ext cx="19304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940801" y="4654152"/>
            <a:ext cx="1930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Renew Financial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8940801" y="5063528"/>
            <a:ext cx="19304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144000" y="5162152"/>
            <a:ext cx="15240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cs typeface="Roboto Light"/>
              </a:rPr>
              <a:t>Ygrene</a:t>
            </a:r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585240" y="2872077"/>
            <a:ext cx="6415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3</a:t>
            </a: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6D668E-5482-4CEF-98F0-6A2CD223FE19}"/>
              </a:ext>
            </a:extLst>
          </p:cNvPr>
          <p:cNvSpPr txBox="1"/>
          <p:nvPr/>
        </p:nvSpPr>
        <p:spPr>
          <a:xfrm>
            <a:off x="1016000" y="4168963"/>
            <a:ext cx="1930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Roboto Light"/>
                <a:cs typeface="Roboto Light"/>
              </a:rPr>
              <a:t>15 Countries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EB9FB8-D346-40C3-96C9-9EAFE0686CDA}"/>
              </a:ext>
            </a:extLst>
          </p:cNvPr>
          <p:cNvSpPr txBox="1"/>
          <p:nvPr/>
        </p:nvSpPr>
        <p:spPr>
          <a:xfrm>
            <a:off x="8792136" y="2299853"/>
            <a:ext cx="23368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cs typeface="Roboto Light"/>
              </a:rPr>
              <a:t>Support from Major US PACE Providers</a:t>
            </a:r>
          </a:p>
        </p:txBody>
      </p:sp>
      <p:pic>
        <p:nvPicPr>
          <p:cNvPr id="76" name="Picture 26">
            <a:extLst>
              <a:ext uri="{FF2B5EF4-FFF2-40B4-BE49-F238E27FC236}">
                <a16:creationId xmlns:a16="http://schemas.microsoft.com/office/drawing/2014/main" id="{F5C621D5-B7F5-4E0E-B0AF-695FEA34F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26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8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8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/>
      <p:bldP spid="45" grpId="0"/>
      <p:bldP spid="46" grpId="0"/>
      <p:bldP spid="47" grpId="0" animBg="1"/>
      <p:bldP spid="48" grpId="0" animBg="1"/>
      <p:bldP spid="49" grpId="0"/>
      <p:bldP spid="51" grpId="0"/>
      <p:bldP spid="53" grpId="0"/>
      <p:bldP spid="54" grpId="0"/>
      <p:bldP spid="56" grpId="0" animBg="1"/>
      <p:bldP spid="57" grpId="0" animBg="1"/>
      <p:bldP spid="58" grpId="0"/>
      <p:bldP spid="60" grpId="0"/>
      <p:bldP spid="62" grpId="0"/>
      <p:bldP spid="63" grpId="0"/>
      <p:bldP spid="65" grpId="0" animBg="1"/>
      <p:bldP spid="66" grpId="0" animBg="1"/>
      <p:bldP spid="67" grpId="0"/>
      <p:bldP spid="69" grpId="0"/>
      <p:bldP spid="71" grpId="0"/>
      <p:bldP spid="74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4000"/>
                </a:schemeClr>
              </a:gs>
              <a:gs pos="100000">
                <a:schemeClr val="accent4">
                  <a:alpha val="9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692" y="1066800"/>
            <a:ext cx="7120091" cy="1143000"/>
          </a:xfrm>
        </p:spPr>
        <p:txBody>
          <a:bodyPr>
            <a:noAutofit/>
          </a:bodyPr>
          <a:lstStyle/>
          <a:p>
            <a:r>
              <a:rPr lang="en-US" sz="4765" b="1" dirty="0">
                <a:solidFill>
                  <a:schemeClr val="bg1"/>
                </a:solidFill>
              </a:rPr>
              <a:t>Let’s join forces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372" y="2108200"/>
            <a:ext cx="508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692" y="2582612"/>
            <a:ext cx="6754089" cy="400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24" dirty="0">
                <a:solidFill>
                  <a:schemeClr val="bg1"/>
                </a:solidFill>
                <a:latin typeface="+mj-lt"/>
                <a:cs typeface="Roboto Light"/>
              </a:rPr>
              <a:t>Private and Public sectors must work together to enable </a:t>
            </a:r>
            <a:r>
              <a:rPr lang="en-US" sz="2824" b="1" dirty="0">
                <a:solidFill>
                  <a:schemeClr val="bg1"/>
                </a:solidFill>
                <a:latin typeface="+mj-lt"/>
                <a:cs typeface="Roboto Light"/>
              </a:rPr>
              <a:t>Energy Transition </a:t>
            </a:r>
            <a:r>
              <a:rPr lang="en-US" sz="2824" dirty="0">
                <a:solidFill>
                  <a:schemeClr val="bg1"/>
                </a:solidFill>
                <a:latin typeface="+mj-lt"/>
                <a:cs typeface="Roboto Light"/>
              </a:rPr>
              <a:t>and the </a:t>
            </a:r>
            <a:r>
              <a:rPr lang="en-US" sz="2824" b="1" dirty="0">
                <a:solidFill>
                  <a:schemeClr val="bg1"/>
                </a:solidFill>
                <a:latin typeface="+mj-lt"/>
                <a:cs typeface="Roboto Light"/>
              </a:rPr>
              <a:t>Low-Carbon Economy.</a:t>
            </a:r>
          </a:p>
          <a:p>
            <a:pPr algn="just"/>
            <a:endParaRPr lang="en-US" sz="2824" b="1" dirty="0">
              <a:solidFill>
                <a:schemeClr val="bg1"/>
              </a:solidFill>
              <a:latin typeface="+mj-lt"/>
              <a:cs typeface="Roboto Light"/>
            </a:endParaRPr>
          </a:p>
          <a:p>
            <a:pPr algn="just"/>
            <a:endParaRPr lang="en-US" sz="2824" b="1" dirty="0">
              <a:solidFill>
                <a:schemeClr val="bg1"/>
              </a:solidFill>
              <a:latin typeface="+mj-lt"/>
              <a:cs typeface="Roboto Light"/>
            </a:endParaRPr>
          </a:p>
          <a:p>
            <a:pPr algn="just"/>
            <a:r>
              <a:rPr lang="en-US" sz="2824" b="1" i="1" dirty="0">
                <a:solidFill>
                  <a:schemeClr val="bg1"/>
                </a:solidFill>
                <a:latin typeface="+mj-lt"/>
                <a:cs typeface="Roboto Light"/>
              </a:rPr>
              <a:t>Let’s get in touch:</a:t>
            </a:r>
          </a:p>
          <a:p>
            <a:pPr algn="just"/>
            <a:endParaRPr lang="en-US" sz="2824" b="1" i="1" dirty="0">
              <a:solidFill>
                <a:schemeClr val="bg1"/>
              </a:solidFill>
              <a:latin typeface="+mj-lt"/>
              <a:cs typeface="Roboto Light"/>
            </a:endParaRPr>
          </a:p>
          <a:p>
            <a:pPr algn="just"/>
            <a:r>
              <a:rPr lang="en-US" sz="2824" b="1" i="1" dirty="0">
                <a:solidFill>
                  <a:schemeClr val="bg1"/>
                </a:solidFill>
                <a:latin typeface="+mj-lt"/>
                <a:cs typeface="Roboto Light"/>
              </a:rPr>
              <a:t>Kristina Klimovich </a:t>
            </a:r>
          </a:p>
          <a:p>
            <a:pPr algn="just"/>
            <a:r>
              <a:rPr lang="en-US" sz="2824" b="1" i="1" dirty="0">
                <a:solidFill>
                  <a:schemeClr val="bg1"/>
                </a:solidFill>
                <a:latin typeface="+mj-lt"/>
                <a:cs typeface="Roboto Light"/>
              </a:rPr>
              <a:t>k.Klimovich@gnefinance.com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6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3147" y="1066800"/>
            <a:ext cx="2326398" cy="4067827"/>
          </a:xfr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2398" y="1939292"/>
            <a:ext cx="592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DD0"/>
                </a:solidFill>
              </a:rPr>
              <a:t>Barcelona</a:t>
            </a:r>
          </a:p>
          <a:p>
            <a:endParaRPr lang="en-US" dirty="0">
              <a:solidFill>
                <a:srgbClr val="00ADD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943" y="1023985"/>
            <a:ext cx="7493444" cy="61623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72716" y="5667471"/>
            <a:ext cx="80542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314">
              <a:lnSpc>
                <a:spcPct val="120000"/>
              </a:lnSpc>
              <a:spcAft>
                <a:spcPts val="680"/>
              </a:spcAft>
            </a:pPr>
            <a:r>
              <a:rPr lang="en-US" sz="2400" b="1" i="1" dirty="0">
                <a:solidFill>
                  <a:srgbClr val="00ADD0"/>
                </a:solidFill>
              </a:rPr>
              <a:t>“</a:t>
            </a:r>
            <a:r>
              <a:rPr lang="en-US" sz="2400" i="1" dirty="0">
                <a:solidFill>
                  <a:srgbClr val="00ADD0"/>
                </a:solidFill>
              </a:rPr>
              <a:t>PACE Leverages a</a:t>
            </a:r>
            <a:r>
              <a:rPr lang="en-US" sz="2400" b="1" i="1" dirty="0">
                <a:solidFill>
                  <a:srgbClr val="00ADD0"/>
                </a:solidFill>
              </a:rPr>
              <a:t> Divest Approach </a:t>
            </a:r>
            <a:r>
              <a:rPr lang="en-US" sz="2400" i="1" dirty="0">
                <a:solidFill>
                  <a:srgbClr val="00ADD0"/>
                </a:solidFill>
              </a:rPr>
              <a:t>to Achieve </a:t>
            </a:r>
            <a:r>
              <a:rPr lang="en-US" sz="2400" b="1" i="1" dirty="0">
                <a:solidFill>
                  <a:srgbClr val="00ADD0"/>
                </a:solidFill>
              </a:rPr>
              <a:t>Climate Goals”</a:t>
            </a:r>
            <a:endParaRPr lang="en-US" sz="2400" i="1" dirty="0">
              <a:solidFill>
                <a:srgbClr val="00ADD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12909" y="1939292"/>
            <a:ext cx="592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DD0"/>
                </a:solidFill>
              </a:rPr>
              <a:t>Amsterdam</a:t>
            </a:r>
          </a:p>
          <a:p>
            <a:endParaRPr lang="en-US" dirty="0">
              <a:solidFill>
                <a:srgbClr val="00ADD0"/>
              </a:solidFill>
            </a:endParaRPr>
          </a:p>
        </p:txBody>
      </p:sp>
      <p:pic>
        <p:nvPicPr>
          <p:cNvPr id="2052" name="Picture 4" descr="Resultado de imagen de amsterd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824" y="2353453"/>
            <a:ext cx="6092177" cy="2885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barcelon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9" y="2353455"/>
            <a:ext cx="6077314" cy="2885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5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439E0EE-A075-4817-B7D8-B07D886009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686" y="0"/>
            <a:ext cx="7596397" cy="4546600"/>
          </a:xfrm>
        </p:spPr>
      </p:pic>
      <p:sp>
        <p:nvSpPr>
          <p:cNvPr id="22" name="Rectangle 21"/>
          <p:cNvSpPr/>
          <p:nvPr/>
        </p:nvSpPr>
        <p:spPr>
          <a:xfrm>
            <a:off x="-4141" y="4546600"/>
            <a:ext cx="12187224" cy="23114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2000"/>
                </a:schemeClr>
              </a:gs>
              <a:gs pos="100000">
                <a:schemeClr val="accent4">
                  <a:alpha val="92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1860" y="480239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Home Renovation Can Be Difficult and Stressful </a:t>
            </a:r>
            <a:endParaRPr lang="en-US" sz="4000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pic>
        <p:nvPicPr>
          <p:cNvPr id="1026" name="Picture 2" descr="Image result for white home icon  png">
            <a:extLst>
              <a:ext uri="{FF2B5EF4-FFF2-40B4-BE49-F238E27FC236}">
                <a16:creationId xmlns:a16="http://schemas.microsoft.com/office/drawing/2014/main" id="{6AF4F649-EED4-4E3D-860C-56074928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56" y="4802397"/>
            <a:ext cx="1612730" cy="13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me renovation stress">
            <a:extLst>
              <a:ext uri="{FF2B5EF4-FFF2-40B4-BE49-F238E27FC236}">
                <a16:creationId xmlns:a16="http://schemas.microsoft.com/office/drawing/2014/main" id="{00A9344E-1D99-46FB-B311-6C6B61FC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41" y="0"/>
            <a:ext cx="5696674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Two-Step Innovation</a:t>
            </a:r>
          </a:p>
        </p:txBody>
      </p:sp>
      <p:sp>
        <p:nvSpPr>
          <p:cNvPr id="4" name="Arc 3"/>
          <p:cNvSpPr>
            <a:spLocks noChangeAspect="1"/>
          </p:cNvSpPr>
          <p:nvPr/>
        </p:nvSpPr>
        <p:spPr>
          <a:xfrm flipV="1">
            <a:off x="3560933" y="2726678"/>
            <a:ext cx="2336800" cy="2336800"/>
          </a:xfrm>
          <a:prstGeom prst="arc">
            <a:avLst>
              <a:gd name="adj1" fmla="val 10801609"/>
              <a:gd name="adj2" fmla="val 0"/>
            </a:avLst>
          </a:prstGeom>
          <a:ln w="762000" cap="flat" cmpd="sng">
            <a:solidFill>
              <a:srgbClr val="0070C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5" name="Arc 4"/>
          <p:cNvSpPr>
            <a:spLocks noChangeAspect="1"/>
          </p:cNvSpPr>
          <p:nvPr/>
        </p:nvSpPr>
        <p:spPr>
          <a:xfrm flipV="1">
            <a:off x="5883922" y="2708922"/>
            <a:ext cx="2336800" cy="2336800"/>
          </a:xfrm>
          <a:prstGeom prst="arc">
            <a:avLst>
              <a:gd name="adj1" fmla="val 10801609"/>
              <a:gd name="adj2" fmla="val 0"/>
            </a:avLst>
          </a:prstGeom>
          <a:ln w="762000" cap="flat" cmpd="sng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0972" y="3623716"/>
            <a:ext cx="223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100" dirty="0">
                <a:latin typeface="Roboto Slab Regular" pitchFamily="2" charset="0"/>
                <a:ea typeface="Roboto Light"/>
                <a:cs typeface="Roboto Slab Bold"/>
              </a:rPr>
              <a:t>Financing</a:t>
            </a:r>
          </a:p>
        </p:txBody>
      </p:sp>
      <p:sp>
        <p:nvSpPr>
          <p:cNvPr id="7" name="Arc 6"/>
          <p:cNvSpPr>
            <a:spLocks noChangeAspect="1"/>
          </p:cNvSpPr>
          <p:nvPr/>
        </p:nvSpPr>
        <p:spPr>
          <a:xfrm>
            <a:off x="5879977" y="2717800"/>
            <a:ext cx="2336800" cy="2336800"/>
          </a:xfrm>
          <a:prstGeom prst="arc">
            <a:avLst>
              <a:gd name="adj1" fmla="val 10801609"/>
              <a:gd name="adj2" fmla="val 0"/>
            </a:avLst>
          </a:prstGeom>
          <a:ln w="762000" cap="flat" cmpd="sng">
            <a:solidFill>
              <a:srgbClr val="FFC00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>
            <a:off x="3556000" y="2726678"/>
            <a:ext cx="2336800" cy="2336800"/>
          </a:xfrm>
          <a:prstGeom prst="arc">
            <a:avLst>
              <a:gd name="adj1" fmla="val 10801609"/>
              <a:gd name="adj2" fmla="val 0"/>
            </a:avLst>
          </a:prstGeom>
          <a:ln w="762000" cap="flat" cmpd="sng">
            <a:solidFill>
              <a:srgbClr val="0070C0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12800" y="2514600"/>
            <a:ext cx="2235200" cy="203200"/>
            <a:chOff x="609600" y="1858149"/>
            <a:chExt cx="1676400" cy="152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chemeClr val="bg2">
                  <a:lumMod val="7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94269" y="3664168"/>
            <a:ext cx="32048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100" dirty="0">
                <a:latin typeface="Roboto Slab Regular" pitchFamily="2" charset="0"/>
                <a:ea typeface="Roboto Light"/>
                <a:cs typeface="Roboto Slab Bold"/>
              </a:rPr>
              <a:t>Deployment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2876767"/>
            <a:ext cx="243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Simple &amp; Digital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Fast Approval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Trusted Contractors</a:t>
            </a:r>
          </a:p>
        </p:txBody>
      </p:sp>
      <p:grpSp>
        <p:nvGrpSpPr>
          <p:cNvPr id="21" name="Group 20"/>
          <p:cNvGrpSpPr/>
          <p:nvPr/>
        </p:nvGrpSpPr>
        <p:grpSpPr>
          <a:xfrm flipH="1">
            <a:off x="8636000" y="2514600"/>
            <a:ext cx="2235200" cy="203200"/>
            <a:chOff x="609600" y="1858149"/>
            <a:chExt cx="1676400" cy="1524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chemeClr val="bg2">
                  <a:lumMod val="7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7112000" y="4673988"/>
            <a:ext cx="0" cy="609600"/>
          </a:xfrm>
          <a:prstGeom prst="line">
            <a:avLst/>
          </a:prstGeom>
          <a:ln w="12700" cap="rnd" cmpd="sng">
            <a:solidFill>
              <a:schemeClr val="bg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26">
            <a:extLst>
              <a:ext uri="{FF2B5EF4-FFF2-40B4-BE49-F238E27FC236}">
                <a16:creationId xmlns:a16="http://schemas.microsoft.com/office/drawing/2014/main" id="{C47DB8A7-6987-4134-8310-DF6FE7C80F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8074568-5A65-499C-B19F-6F80BBAA9C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88" y="381001"/>
            <a:ext cx="6705600" cy="431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PACE Financing – Keys to Success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B0F1E3-4D19-4901-AA4D-FE285E5A2317}"/>
              </a:ext>
            </a:extLst>
          </p:cNvPr>
          <p:cNvSpPr txBox="1"/>
          <p:nvPr/>
        </p:nvSpPr>
        <p:spPr>
          <a:xfrm>
            <a:off x="622415" y="1839449"/>
            <a:ext cx="223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100" dirty="0">
                <a:latin typeface="Roboto Slab Regular" pitchFamily="2" charset="0"/>
                <a:ea typeface="Roboto Light"/>
                <a:cs typeface="Roboto Slab Bold"/>
              </a:rPr>
              <a:t>Investor-friendly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1EACE1-3B3E-4D3A-A1C2-62BDCD4751AE}"/>
              </a:ext>
            </a:extLst>
          </p:cNvPr>
          <p:cNvSpPr txBox="1"/>
          <p:nvPr/>
        </p:nvSpPr>
        <p:spPr>
          <a:xfrm>
            <a:off x="9042400" y="1944685"/>
            <a:ext cx="223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100" dirty="0">
                <a:latin typeface="Roboto Slab Regular" pitchFamily="2" charset="0"/>
                <a:ea typeface="Roboto Light"/>
                <a:cs typeface="Roboto Slab Bold"/>
              </a:rPr>
              <a:t>People-centric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73BD96-AEFD-4A88-B295-D021F7C004EE}"/>
              </a:ext>
            </a:extLst>
          </p:cNvPr>
          <p:cNvSpPr/>
          <p:nvPr/>
        </p:nvSpPr>
        <p:spPr>
          <a:xfrm>
            <a:off x="520815" y="2831913"/>
            <a:ext cx="2438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Long-term financing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JM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Security and Repayment mechanism </a:t>
            </a:r>
          </a:p>
        </p:txBody>
      </p:sp>
    </p:spTree>
    <p:extLst>
      <p:ext uri="{BB962C8B-B14F-4D97-AF65-F5344CB8AC3E}">
        <p14:creationId xmlns:p14="http://schemas.microsoft.com/office/powerpoint/2010/main" val="2259733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4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6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8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8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Investor-friendly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926072" y="4816283"/>
            <a:ext cx="3141133" cy="1107016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Property taxes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Lien on the property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Delinquency and Default remedies  </a:t>
            </a:r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697753" y="2115940"/>
            <a:ext cx="2133600" cy="4108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Roboto Slab Bold"/>
              </a:rPr>
              <a:t>Up-front Financing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980813" y="2095352"/>
            <a:ext cx="2501141" cy="43140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Roboto Slab Bold"/>
              </a:rPr>
              <a:t>Long-term repayment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689600" y="4019470"/>
            <a:ext cx="2633447" cy="41082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Roboto Slab Bold"/>
              </a:rPr>
              <a:t>Stays with the property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9042848" y="4006332"/>
            <a:ext cx="2501140" cy="43140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cs typeface="Roboto Slab Bold"/>
              </a:rPr>
              <a:t>Collection Mechanism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80000" y="1701800"/>
            <a:ext cx="6014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dirty="0">
                <a:solidFill>
                  <a:schemeClr val="accent1"/>
                </a:solidFill>
                <a:latin typeface="Entypo"/>
                <a:cs typeface="Entypo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31201" y="1701800"/>
            <a:ext cx="611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dirty="0">
                <a:solidFill>
                  <a:schemeClr val="accent2"/>
                </a:solidFill>
                <a:latin typeface="Entypo"/>
                <a:cs typeface="Entypo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80000" y="3530600"/>
            <a:ext cx="6014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dirty="0">
                <a:solidFill>
                  <a:schemeClr val="accent3"/>
                </a:solidFill>
                <a:latin typeface="Entypo"/>
                <a:cs typeface="Entypo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31200" y="3530600"/>
            <a:ext cx="6014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dirty="0">
                <a:solidFill>
                  <a:schemeClr val="accent4"/>
                </a:solidFill>
                <a:latin typeface="Entypo"/>
                <a:cs typeface="Entypo"/>
              </a:rPr>
              <a:t>4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B5C5AF5-C92B-43CD-B72E-C2334D8939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Content Placeholder 4" descr="City Hall.tiff">
            <a:extLst>
              <a:ext uri="{FF2B5EF4-FFF2-40B4-BE49-F238E27FC236}">
                <a16:creationId xmlns:a16="http://schemas.microsoft.com/office/drawing/2014/main" id="{D94E6E2B-90D5-4361-8604-F16759BC0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9600" y="2838529"/>
            <a:ext cx="1760346" cy="1072434"/>
          </a:xfrm>
          <a:prstGeom prst="rect">
            <a:avLst/>
          </a:prstGeom>
        </p:spPr>
      </p:pic>
      <p:pic>
        <p:nvPicPr>
          <p:cNvPr id="24" name="Content Placeholder 4" descr="20 Year Payback.tiff">
            <a:extLst>
              <a:ext uri="{FF2B5EF4-FFF2-40B4-BE49-F238E27FC236}">
                <a16:creationId xmlns:a16="http://schemas.microsoft.com/office/drawing/2014/main" id="{ABB822C9-6846-43A4-820F-A4D511DB0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6"/>
          <a:stretch/>
        </p:blipFill>
        <p:spPr>
          <a:xfrm>
            <a:off x="8980814" y="2827945"/>
            <a:ext cx="2177614" cy="790754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Buyer.tiff">
            <a:extLst>
              <a:ext uri="{FF2B5EF4-FFF2-40B4-BE49-F238E27FC236}">
                <a16:creationId xmlns:a16="http://schemas.microsoft.com/office/drawing/2014/main" id="{81B30058-FEC3-4573-8D1E-F05CCBD46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/>
        </p:blipFill>
        <p:spPr>
          <a:xfrm>
            <a:off x="6313931" y="4874961"/>
            <a:ext cx="937745" cy="1242186"/>
          </a:xfrm>
          <a:prstGeom prst="rect">
            <a:avLst/>
          </a:prstGeom>
        </p:spPr>
      </p:pic>
      <p:pic>
        <p:nvPicPr>
          <p:cNvPr id="30" name="Picture 29" descr="Buyer.tiff">
            <a:extLst>
              <a:ext uri="{FF2B5EF4-FFF2-40B4-BE49-F238E27FC236}">
                <a16:creationId xmlns:a16="http://schemas.microsoft.com/office/drawing/2014/main" id="{FDF416D1-5358-4E95-8B16-FD187F39DE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748" y="5589950"/>
            <a:ext cx="604715" cy="369748"/>
          </a:xfrm>
          <a:prstGeom prst="rect">
            <a:avLst/>
          </a:prstGeom>
        </p:spPr>
      </p:pic>
      <p:pic>
        <p:nvPicPr>
          <p:cNvPr id="31" name="Picture 30" descr="Building.tiff">
            <a:extLst>
              <a:ext uri="{FF2B5EF4-FFF2-40B4-BE49-F238E27FC236}">
                <a16:creationId xmlns:a16="http://schemas.microsoft.com/office/drawing/2014/main" id="{5419AAA6-5CB6-442E-895B-8404D53A0D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407" y="4846740"/>
            <a:ext cx="949189" cy="1242186"/>
          </a:xfrm>
          <a:prstGeom prst="rect">
            <a:avLst/>
          </a:prstGeom>
        </p:spPr>
      </p:pic>
      <p:pic>
        <p:nvPicPr>
          <p:cNvPr id="32" name="Picture 31" descr="Seller.tiff">
            <a:extLst>
              <a:ext uri="{FF2B5EF4-FFF2-40B4-BE49-F238E27FC236}">
                <a16:creationId xmlns:a16="http://schemas.microsoft.com/office/drawing/2014/main" id="{39FC589D-F8A0-479C-BF81-38B7F90C8D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64"/>
          <a:stretch/>
        </p:blipFill>
        <p:spPr>
          <a:xfrm>
            <a:off x="5148677" y="4662545"/>
            <a:ext cx="776730" cy="19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992544" y="3344651"/>
            <a:ext cx="129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333" dirty="0">
                <a:solidFill>
                  <a:schemeClr val="bg1"/>
                </a:solidFill>
                <a:latin typeface="Roboto Slab Light"/>
                <a:ea typeface="Roboto Light"/>
                <a:cs typeface="Roboto Slab Light"/>
              </a:rPr>
              <a:t>Australia</a:t>
            </a:r>
            <a:endParaRPr lang="en-JM" sz="1067" dirty="0">
              <a:solidFill>
                <a:schemeClr val="bg1"/>
              </a:solidFill>
              <a:latin typeface="Roboto Slab Light"/>
              <a:ea typeface="Roboto Light"/>
              <a:cs typeface="Roboto Slab Light"/>
            </a:endParaRPr>
          </a:p>
          <a:p>
            <a:pPr algn="ctr"/>
            <a:r>
              <a:rPr lang="en-JM" sz="1867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$398m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2544" y="3344651"/>
            <a:ext cx="129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333" dirty="0">
                <a:solidFill>
                  <a:schemeClr val="bg1"/>
                </a:solidFill>
                <a:latin typeface="Roboto Slab Light"/>
                <a:ea typeface="Roboto Light"/>
                <a:cs typeface="Roboto Slab Light"/>
              </a:rPr>
              <a:t>Tokyo</a:t>
            </a:r>
          </a:p>
          <a:p>
            <a:pPr algn="ctr"/>
            <a:r>
              <a:rPr lang="en-JM" sz="1867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$1000m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28272" y="3344651"/>
            <a:ext cx="129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1333" dirty="0">
                <a:solidFill>
                  <a:schemeClr val="bg1"/>
                </a:solidFill>
                <a:latin typeface="Roboto Slab Light"/>
                <a:ea typeface="Roboto Light"/>
                <a:cs typeface="Roboto Slab Light"/>
              </a:rPr>
              <a:t>London</a:t>
            </a:r>
          </a:p>
          <a:p>
            <a:pPr algn="ctr"/>
            <a:r>
              <a:rPr lang="en-JM" sz="1867" dirty="0">
                <a:solidFill>
                  <a:schemeClr val="bg1"/>
                </a:solidFill>
                <a:latin typeface="Roboto Slab Regular" pitchFamily="2" charset="0"/>
                <a:ea typeface="Roboto Light"/>
                <a:cs typeface="Roboto Slab Bold"/>
              </a:rPr>
              <a:t>$527m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6829" y="4865623"/>
            <a:ext cx="238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400" dirty="0">
                <a:latin typeface="Roboto Slab Regular" pitchFamily="2" charset="0"/>
                <a:cs typeface="Roboto Slab Bold"/>
              </a:rPr>
              <a:t>Digital and Customer Oriented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87539" y="4805267"/>
            <a:ext cx="238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400" dirty="0">
                <a:latin typeface="Roboto Slab Regular" pitchFamily="2" charset="0"/>
                <a:cs typeface="Roboto Slab Bold"/>
              </a:rPr>
              <a:t>Trusted Contractors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99200" y="4755984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400" dirty="0">
                <a:latin typeface="Roboto Slab Regular" pitchFamily="2" charset="0"/>
                <a:cs typeface="Roboto Slab Bold"/>
              </a:rPr>
              <a:t>No Impact on Personal Credit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39200" y="480824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400" dirty="0">
                <a:latin typeface="Roboto Slab Regular" pitchFamily="2" charset="0"/>
                <a:cs typeface="Roboto Slab Bold"/>
              </a:rPr>
              <a:t>Comfort and Savings</a:t>
            </a:r>
          </a:p>
        </p:txBody>
      </p:sp>
      <p:sp>
        <p:nvSpPr>
          <p:cNvPr id="4" name="Oval 3"/>
          <p:cNvSpPr/>
          <p:nvPr/>
        </p:nvSpPr>
        <p:spPr>
          <a:xfrm>
            <a:off x="1016001" y="2520784"/>
            <a:ext cx="2235200" cy="22352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3522134" y="2520784"/>
            <a:ext cx="2235200" cy="22352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>
            <a:off x="6028267" y="2520784"/>
            <a:ext cx="2235200" cy="22352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8534401" y="2520784"/>
            <a:ext cx="2235200" cy="2235200"/>
          </a:xfrm>
          <a:prstGeom prst="ellipse">
            <a:avLst/>
          </a:prstGeom>
          <a:noFill/>
          <a:ln w="28575" cmpd="sng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  <a:gs pos="58000">
                  <a:schemeClr val="accent3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Placeholder 7">
            <a:extLst>
              <a:ext uri="{FF2B5EF4-FFF2-40B4-BE49-F238E27FC236}">
                <a16:creationId xmlns:a16="http://schemas.microsoft.com/office/drawing/2014/main" id="{C8E90935-A1DB-4DCA-A851-6BD2678589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87" y="2630423"/>
            <a:ext cx="2047126" cy="2002367"/>
          </a:xfrm>
          <a:prstGeom prst="ellipse">
            <a:avLst/>
          </a:prstGeom>
        </p:spPr>
      </p:pic>
      <p:pic>
        <p:nvPicPr>
          <p:cNvPr id="46" name="Picture Placeholder 7">
            <a:extLst>
              <a:ext uri="{FF2B5EF4-FFF2-40B4-BE49-F238E27FC236}">
                <a16:creationId xmlns:a16="http://schemas.microsoft.com/office/drawing/2014/main" id="{BB64F6FD-7FFD-473B-BE3D-3F26362C5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495" y="2637817"/>
            <a:ext cx="2054466" cy="2002367"/>
          </a:xfrm>
          <a:prstGeom prst="ellipse">
            <a:avLst/>
          </a:prstGeom>
        </p:spPr>
      </p:pic>
      <p:pic>
        <p:nvPicPr>
          <p:cNvPr id="47" name="Picture Placeholder 7">
            <a:extLst>
              <a:ext uri="{FF2B5EF4-FFF2-40B4-BE49-F238E27FC236}">
                <a16:creationId xmlns:a16="http://schemas.microsoft.com/office/drawing/2014/main" id="{A38CFC3C-CB04-4835-8575-BA2477A7A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381" y="2637817"/>
            <a:ext cx="2047126" cy="2002367"/>
          </a:xfrm>
          <a:prstGeom prst="ellipse">
            <a:avLst/>
          </a:prstGeom>
        </p:spPr>
      </p:pic>
      <p:pic>
        <p:nvPicPr>
          <p:cNvPr id="48" name="Picture Placeholder 7">
            <a:extLst>
              <a:ext uri="{FF2B5EF4-FFF2-40B4-BE49-F238E27FC236}">
                <a16:creationId xmlns:a16="http://schemas.microsoft.com/office/drawing/2014/main" id="{A77E0261-1CE4-4EB5-B87F-1CAAC990F2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626" y="2630423"/>
            <a:ext cx="2017963" cy="2009761"/>
          </a:xfrm>
          <a:prstGeom prst="ellipse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A7D06C-9447-40FC-A95F-9FFF56C9FF7A}"/>
              </a:ext>
            </a:extLst>
          </p:cNvPr>
          <p:cNvSpPr/>
          <p:nvPr/>
        </p:nvSpPr>
        <p:spPr>
          <a:xfrm>
            <a:off x="0" y="0"/>
            <a:ext cx="12187224" cy="1192619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2000"/>
                </a:schemeClr>
              </a:gs>
              <a:gs pos="100000">
                <a:schemeClr val="accent4">
                  <a:alpha val="92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D8BB5D94-C578-4214-900F-8957F3BB9B28}"/>
              </a:ext>
            </a:extLst>
          </p:cNvPr>
          <p:cNvSpPr txBox="1">
            <a:spLocks/>
          </p:cNvSpPr>
          <p:nvPr/>
        </p:nvSpPr>
        <p:spPr>
          <a:xfrm>
            <a:off x="976829" y="131530"/>
            <a:ext cx="8677409" cy="102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People-Centric Deployment </a:t>
            </a:r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22DBFD6D-0ED2-4569-9886-9905573DE9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4267200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94000"/>
                </a:schemeClr>
              </a:gs>
              <a:gs pos="100000">
                <a:schemeClr val="accent4">
                  <a:alpha val="9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Light"/>
              <a:cs typeface="Robot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4771" y="1066800"/>
            <a:ext cx="7120091" cy="1143000"/>
          </a:xfrm>
        </p:spPr>
        <p:txBody>
          <a:bodyPr>
            <a:no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What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is</a:t>
            </a:r>
            <a:r>
              <a:rPr lang="es-ES" dirty="0">
                <a:solidFill>
                  <a:schemeClr val="bg1"/>
                </a:solidFill>
              </a:rPr>
              <a:t> PACE?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476372" y="2108200"/>
            <a:ext cx="508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74771" y="2102896"/>
            <a:ext cx="6754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cs typeface="Roboto Light"/>
              </a:rPr>
              <a:t>Simple and effective platform for home renovation.</a:t>
            </a:r>
            <a:endParaRPr lang="es-ES" sz="3600" dirty="0">
              <a:solidFill>
                <a:schemeClr val="bg1"/>
              </a:solidFill>
              <a:latin typeface="+mj-lt"/>
              <a:cs typeface="Robo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40815" y="4555184"/>
            <a:ext cx="711200" cy="711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3940815" y="5684614"/>
            <a:ext cx="711200" cy="711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7926975" y="4559558"/>
            <a:ext cx="711200" cy="711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7926975" y="5684614"/>
            <a:ext cx="711200" cy="711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4764439" y="4690563"/>
            <a:ext cx="3054540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18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oboto Light"/>
              </a:rPr>
              <a:t>Voluntary on-tax financing, repaid with property taxes</a:t>
            </a:r>
            <a:endParaRPr lang="en-US" sz="2118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18751" y="4701656"/>
            <a:ext cx="3261484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18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Flexible Public-private partnership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24595" y="5684614"/>
            <a:ext cx="3021804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18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oboto Light"/>
              </a:rPr>
              <a:t>Financing attached to a home, not a person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18751" y="5697484"/>
            <a:ext cx="3331760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18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Affordable financing for up to 25 years</a:t>
            </a:r>
          </a:p>
        </p:txBody>
      </p:sp>
      <p:pic>
        <p:nvPicPr>
          <p:cNvPr id="7" name="Picture Placeholder 6" descr="A person sitting at a table&#10;&#10;Description generated with high confidence"/>
          <p:cNvPicPr>
            <a:picLocks noGrp="1" noChangeAspect="1"/>
          </p:cNvPicPr>
          <p:nvPr>
            <p:ph type="pic" sz="quarter" idx="6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874" y="765039"/>
            <a:ext cx="2719164" cy="4754599"/>
          </a:xfrm>
        </p:spPr>
      </p:pic>
      <p:pic>
        <p:nvPicPr>
          <p:cNvPr id="20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924800" y="1701800"/>
            <a:ext cx="4267200" cy="264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ource Sans Pro Light"/>
              <a:cs typeface="Source Sans Pro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3962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 Light"/>
              <a:cs typeface="Source Sans Pro Ligh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6152326"/>
              </p:ext>
            </p:extLst>
          </p:nvPr>
        </p:nvGraphicFramePr>
        <p:xfrm>
          <a:off x="4153638" y="448687"/>
          <a:ext cx="3478325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6346" y="127002"/>
            <a:ext cx="3891899" cy="392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2000" dirty="0">
                <a:solidFill>
                  <a:srgbClr val="404040"/>
                </a:solidFill>
                <a:latin typeface="Roboto Slab Regular" pitchFamily="2" charset="0"/>
                <a:cs typeface="Roboto Slab Bold"/>
              </a:rPr>
              <a:t>$4.7 Billion Invested in Projects</a:t>
            </a:r>
          </a:p>
          <a:p>
            <a:pPr algn="ctr"/>
            <a:endParaRPr lang="en-JM" sz="2400" dirty="0">
              <a:solidFill>
                <a:srgbClr val="404040"/>
              </a:solidFill>
              <a:latin typeface="Roboto Slab Regular" pitchFamily="2" charset="0"/>
              <a:cs typeface="Roboto Slab Bold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554351" y="3569470"/>
            <a:ext cx="1270889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JM" sz="1800" dirty="0">
                <a:solidFill>
                  <a:schemeClr val="bg1"/>
                </a:solidFill>
                <a:latin typeface="Roboto Light"/>
                <a:cs typeface="Roboto Light"/>
              </a:rPr>
              <a:t>Local Jobs Created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03200" y="3530600"/>
            <a:ext cx="2946400" cy="1016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JM" sz="4800" dirty="0">
                <a:solidFill>
                  <a:schemeClr val="bg1"/>
                </a:solidFill>
                <a:latin typeface="Roboto Slab Regular" pitchFamily="2" charset="0"/>
                <a:cs typeface="Roboto Slab Bold"/>
              </a:rPr>
              <a:t>40,000</a:t>
            </a:r>
            <a:endParaRPr lang="en-JM" sz="1000" dirty="0">
              <a:solidFill>
                <a:schemeClr val="bg1"/>
              </a:solidFill>
              <a:latin typeface="Roboto Slab Regular" pitchFamily="2" charset="0"/>
              <a:cs typeface="Roboto Slab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3"/>
            <a:ext cx="0" cy="6863995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3429000"/>
            <a:ext cx="3962400" cy="0"/>
          </a:xfrm>
          <a:prstGeom prst="line">
            <a:avLst/>
          </a:prstGeom>
          <a:ln w="9525" cmpd="sng">
            <a:solidFill>
              <a:srgbClr val="B4BE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24800" y="0"/>
            <a:ext cx="0" cy="6863995"/>
          </a:xfrm>
          <a:prstGeom prst="line">
            <a:avLst/>
          </a:prstGeom>
          <a:ln w="9525" cmpd="sng">
            <a:solidFill>
              <a:srgbClr val="B4BE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5400000">
            <a:off x="1041944" y="6030417"/>
            <a:ext cx="290563" cy="3424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dirty="0">
              <a:latin typeface="Source Sans Pro Light"/>
              <a:cs typeface="Source Sans Pro Light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625597" y="5141964"/>
            <a:ext cx="304799" cy="152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dirty="0">
              <a:latin typeface="Source Sans Pro Light"/>
              <a:cs typeface="Source Sans Pro Light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1914236" y="4548526"/>
            <a:ext cx="304799" cy="2101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400" dirty="0">
              <a:latin typeface="Source Sans Pro Light"/>
              <a:cs typeface="Source Sans Pro Light"/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>
            <a:off x="0" y="5446761"/>
            <a:ext cx="1016000" cy="3190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JM" sz="1400" dirty="0">
                <a:solidFill>
                  <a:srgbClr val="576A7F"/>
                </a:solidFill>
                <a:latin typeface="Roboto Light"/>
                <a:cs typeface="Roboto Light"/>
              </a:rPr>
              <a:t>EE – 58%</a:t>
            </a: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63943" y="5751560"/>
            <a:ext cx="952057" cy="3190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JM" sz="1400" dirty="0">
                <a:solidFill>
                  <a:srgbClr val="576A7F"/>
                </a:solidFill>
                <a:latin typeface="Roboto Light"/>
                <a:cs typeface="Roboto Light"/>
              </a:rPr>
              <a:t>RE – 37%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-63942" y="6056362"/>
            <a:ext cx="1079942" cy="319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JM" sz="1400" dirty="0">
                <a:solidFill>
                  <a:srgbClr val="576A7F"/>
                </a:solidFill>
                <a:latin typeface="Roboto Light"/>
                <a:cs typeface="Roboto Light"/>
              </a:rPr>
              <a:t>Water - 4%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1" y="2048886"/>
            <a:ext cx="3413569" cy="4657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2800" dirty="0">
                <a:solidFill>
                  <a:srgbClr val="FFFFFF"/>
                </a:solidFill>
                <a:latin typeface="Roboto Slab Regular" pitchFamily="2" charset="0"/>
                <a:cs typeface="Roboto Slab Bold"/>
              </a:rPr>
              <a:t>200,000 Homeowners used PACE to improve their homes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19600" y="3733800"/>
            <a:ext cx="3048000" cy="406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>
                <a:solidFill>
                  <a:srgbClr val="404040"/>
                </a:solidFill>
                <a:latin typeface="Roboto Slab Regular" pitchFamily="2" charset="0"/>
                <a:cs typeface="Roboto Slab Bold"/>
              </a:rPr>
              <a:t>Residential PACE Data</a:t>
            </a:r>
          </a:p>
          <a:p>
            <a:pPr algn="ctr"/>
            <a:endParaRPr lang="en-JM" sz="1867" dirty="0">
              <a:solidFill>
                <a:srgbClr val="404040"/>
              </a:solidFill>
              <a:latin typeface="Roboto Slab Regular" pitchFamily="2" charset="0"/>
              <a:cs typeface="Roboto Slab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399" y="4952999"/>
            <a:ext cx="3418833" cy="4795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JM" sz="1600" dirty="0">
                <a:solidFill>
                  <a:srgbClr val="404040"/>
                </a:solidFill>
                <a:latin typeface="Roboto Slab Regular" pitchFamily="2" charset="0"/>
                <a:cs typeface="Roboto Slab Bold"/>
              </a:rPr>
              <a:t>Improvement Breakdown, R-PACE</a:t>
            </a:r>
          </a:p>
          <a:p>
            <a:endParaRPr lang="en-JM" sz="1867" dirty="0">
              <a:solidFill>
                <a:srgbClr val="404040"/>
              </a:solidFill>
              <a:latin typeface="Roboto Slab Regular" pitchFamily="2" charset="0"/>
              <a:cs typeface="Roboto Slab Bold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600" y="381000"/>
            <a:ext cx="2067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cs typeface="Roboto Light"/>
              </a:rPr>
              <a:t>1.1 Million Cars Taken Off the Road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019E3F9-76AE-4CB1-9F39-F672A517A0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205AB0EE-94D7-41E1-8F77-A781944C8F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743" y="4343400"/>
            <a:ext cx="4139314" cy="25146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F4A320-877F-4856-ACEC-6D6864452A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955" y="4306407"/>
            <a:ext cx="3898454" cy="2469024"/>
          </a:xfrm>
          <a:prstGeom prst="rect">
            <a:avLst/>
          </a:prstGeom>
        </p:spPr>
      </p:pic>
      <p:pic>
        <p:nvPicPr>
          <p:cNvPr id="1026" name="Picture 2" descr="Image result for car icon">
            <a:extLst>
              <a:ext uri="{FF2B5EF4-FFF2-40B4-BE49-F238E27FC236}">
                <a16:creationId xmlns:a16="http://schemas.microsoft.com/office/drawing/2014/main" id="{EC5ED846-F995-407E-BCCF-28FA2B92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379" y="448687"/>
            <a:ext cx="1741050" cy="8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</a:t>
            </a:r>
            <a:r>
              <a:rPr lang="en-US" dirty="0"/>
              <a:t> Is</a:t>
            </a:r>
            <a:r>
              <a:rPr lang="en-US" dirty="0">
                <a:solidFill>
                  <a:schemeClr val="tx1"/>
                </a:solidFill>
              </a:rPr>
              <a:t> Time to Bring PACE to Europe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6359" y="572641"/>
            <a:ext cx="10160000" cy="1143000"/>
          </a:xfrm>
        </p:spPr>
        <p:txBody>
          <a:bodyPr/>
          <a:lstStyle/>
          <a:p>
            <a:r>
              <a:rPr lang="en-US" dirty="0">
                <a:solidFill>
                  <a:srgbClr val="0286BC"/>
                </a:solidFill>
              </a:rPr>
              <a:t>A Global Perspective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33600" y="1701801"/>
            <a:ext cx="7882258" cy="4368800"/>
            <a:chOff x="1936020" y="1602512"/>
            <a:chExt cx="5408339" cy="3483679"/>
          </a:xfrm>
          <a:solidFill>
            <a:schemeClr val="bg1">
              <a:lumMod val="10000"/>
            </a:schemeClr>
          </a:solidFill>
          <a:effectLst/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1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3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5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6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7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8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19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0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1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2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3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4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5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6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7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8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29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0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1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2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3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4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5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6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7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8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39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0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1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2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3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4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5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6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7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8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49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0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1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2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3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4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5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6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7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8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59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0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1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2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3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4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5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6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7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8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69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0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1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2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3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4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5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6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7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8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79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0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1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2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3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4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5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6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7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8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89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0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1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2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3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4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5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6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7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8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299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0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1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2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3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4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5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6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7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8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09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0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1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2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3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4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5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6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7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8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19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0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1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2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3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4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5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6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7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8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29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0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1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2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3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4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5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6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7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8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39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0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1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2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3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4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5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6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7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8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49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0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1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2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3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4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5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6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7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8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59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0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1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2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3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4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5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6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7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8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69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0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1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2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3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4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5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6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7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8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79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0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1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2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3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4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5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6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7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8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89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0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1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2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3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4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5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6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7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8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399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0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1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2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3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4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5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6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7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8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09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0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1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2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3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4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5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6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7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8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19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0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1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2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3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4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5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6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7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8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29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0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1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2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3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4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5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6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7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8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39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0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1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2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3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4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5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6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7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8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49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0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1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2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3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4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5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6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7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8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59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0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1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2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3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4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5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6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7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8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69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0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1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2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3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4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5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6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7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8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79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0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1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2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3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4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5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6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7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8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89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0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1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2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3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4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5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6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7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8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499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0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1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2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3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4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5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6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7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8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09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0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1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2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3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4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5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6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7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8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19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0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1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2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3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4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5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6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7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8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29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0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1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2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3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4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5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6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7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8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39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0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1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2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3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4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5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6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7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8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49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0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1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2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3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4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5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6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7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8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59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0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1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2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3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4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5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6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7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8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69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0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1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2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3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4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5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6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7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8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79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0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1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2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3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4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5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6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7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8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89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0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1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2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3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4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5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6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7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8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599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0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1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2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3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4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5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6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7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8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09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0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1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2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3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4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5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6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7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8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19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0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1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2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3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4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5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6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7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8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29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0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1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2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3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4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5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6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7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8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39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0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1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2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3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4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5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6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7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8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49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0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1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2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3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4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5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6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7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8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59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0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1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2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3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4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5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6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7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8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69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0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1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2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3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4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5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6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7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8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79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0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1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2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3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4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5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6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7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8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89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0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1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2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3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4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5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6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7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8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699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0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1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2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3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4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5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6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7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8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09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10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11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  <p:sp>
          <p:nvSpPr>
            <p:cNvPr id="712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b="1" dirty="0">
                <a:solidFill>
                  <a:schemeClr val="accent4">
                    <a:lumMod val="75000"/>
                  </a:schemeClr>
                </a:solidFill>
                <a:latin typeface="Roboto Light"/>
              </a:endParaRPr>
            </a:p>
          </p:txBody>
        </p:sp>
      </p:grpSp>
      <p:sp>
        <p:nvSpPr>
          <p:cNvPr id="713" name="Freeform 712"/>
          <p:cNvSpPr>
            <a:spLocks noEditPoints="1"/>
          </p:cNvSpPr>
          <p:nvPr/>
        </p:nvSpPr>
        <p:spPr bwMode="black">
          <a:xfrm>
            <a:off x="304800" y="3972815"/>
            <a:ext cx="3898" cy="3081"/>
          </a:xfrm>
          <a:custGeom>
            <a:avLst/>
            <a:gdLst>
              <a:gd name="T0" fmla="*/ 727 w 2924"/>
              <a:gd name="T1" fmla="*/ 1788 h 2311"/>
              <a:gd name="T2" fmla="*/ 457 w 2924"/>
              <a:gd name="T3" fmla="*/ 1608 h 2311"/>
              <a:gd name="T4" fmla="*/ 989 w 2924"/>
              <a:gd name="T5" fmla="*/ 1156 h 2311"/>
              <a:gd name="T6" fmla="*/ 944 w 2924"/>
              <a:gd name="T7" fmla="*/ 1167 h 2311"/>
              <a:gd name="T8" fmla="*/ 1597 w 2924"/>
              <a:gd name="T9" fmla="*/ 100 h 2311"/>
              <a:gd name="T10" fmla="*/ 1417 w 2924"/>
              <a:gd name="T11" fmla="*/ 343 h 2311"/>
              <a:gd name="T12" fmla="*/ 1301 w 2924"/>
              <a:gd name="T13" fmla="*/ 298 h 2311"/>
              <a:gd name="T14" fmla="*/ 1259 w 2924"/>
              <a:gd name="T15" fmla="*/ 514 h 2311"/>
              <a:gd name="T16" fmla="*/ 1190 w 2924"/>
              <a:gd name="T17" fmla="*/ 443 h 2311"/>
              <a:gd name="T18" fmla="*/ 902 w 2924"/>
              <a:gd name="T19" fmla="*/ 516 h 2311"/>
              <a:gd name="T20" fmla="*/ 748 w 2924"/>
              <a:gd name="T21" fmla="*/ 601 h 2311"/>
              <a:gd name="T22" fmla="*/ 663 w 2924"/>
              <a:gd name="T23" fmla="*/ 410 h 2311"/>
              <a:gd name="T24" fmla="*/ 554 w 2924"/>
              <a:gd name="T25" fmla="*/ 384 h 2311"/>
              <a:gd name="T26" fmla="*/ 488 w 2924"/>
              <a:gd name="T27" fmla="*/ 462 h 2311"/>
              <a:gd name="T28" fmla="*/ 384 w 2924"/>
              <a:gd name="T29" fmla="*/ 616 h 2311"/>
              <a:gd name="T30" fmla="*/ 353 w 2924"/>
              <a:gd name="T31" fmla="*/ 696 h 2311"/>
              <a:gd name="T32" fmla="*/ 381 w 2924"/>
              <a:gd name="T33" fmla="*/ 758 h 2311"/>
              <a:gd name="T34" fmla="*/ 474 w 2924"/>
              <a:gd name="T35" fmla="*/ 770 h 2311"/>
              <a:gd name="T36" fmla="*/ 547 w 2924"/>
              <a:gd name="T37" fmla="*/ 568 h 2311"/>
              <a:gd name="T38" fmla="*/ 649 w 2924"/>
              <a:gd name="T39" fmla="*/ 720 h 2311"/>
              <a:gd name="T40" fmla="*/ 509 w 2924"/>
              <a:gd name="T41" fmla="*/ 871 h 2311"/>
              <a:gd name="T42" fmla="*/ 362 w 2924"/>
              <a:gd name="T43" fmla="*/ 815 h 2311"/>
              <a:gd name="T44" fmla="*/ 287 w 2924"/>
              <a:gd name="T45" fmla="*/ 954 h 2311"/>
              <a:gd name="T46" fmla="*/ 133 w 2924"/>
              <a:gd name="T47" fmla="*/ 1108 h 2311"/>
              <a:gd name="T48" fmla="*/ 317 w 2924"/>
              <a:gd name="T49" fmla="*/ 1115 h 2311"/>
              <a:gd name="T50" fmla="*/ 471 w 2924"/>
              <a:gd name="T51" fmla="*/ 1141 h 2311"/>
              <a:gd name="T52" fmla="*/ 518 w 2924"/>
              <a:gd name="T53" fmla="*/ 1170 h 2311"/>
              <a:gd name="T54" fmla="*/ 653 w 2924"/>
              <a:gd name="T55" fmla="*/ 1160 h 2311"/>
              <a:gd name="T56" fmla="*/ 741 w 2924"/>
              <a:gd name="T57" fmla="*/ 1077 h 2311"/>
              <a:gd name="T58" fmla="*/ 833 w 2924"/>
              <a:gd name="T59" fmla="*/ 1146 h 2311"/>
              <a:gd name="T60" fmla="*/ 627 w 2924"/>
              <a:gd name="T61" fmla="*/ 1219 h 2311"/>
              <a:gd name="T62" fmla="*/ 698 w 2924"/>
              <a:gd name="T63" fmla="*/ 1331 h 2311"/>
              <a:gd name="T64" fmla="*/ 403 w 2924"/>
              <a:gd name="T65" fmla="*/ 1257 h 2311"/>
              <a:gd name="T66" fmla="*/ 112 w 2924"/>
              <a:gd name="T67" fmla="*/ 1350 h 2311"/>
              <a:gd name="T68" fmla="*/ 38 w 2924"/>
              <a:gd name="T69" fmla="*/ 1638 h 2311"/>
              <a:gd name="T70" fmla="*/ 372 w 2924"/>
              <a:gd name="T71" fmla="*/ 1736 h 2311"/>
              <a:gd name="T72" fmla="*/ 452 w 2924"/>
              <a:gd name="T73" fmla="*/ 2152 h 2311"/>
              <a:gd name="T74" fmla="*/ 743 w 2924"/>
              <a:gd name="T75" fmla="*/ 2140 h 2311"/>
              <a:gd name="T76" fmla="*/ 805 w 2924"/>
              <a:gd name="T77" fmla="*/ 1852 h 2311"/>
              <a:gd name="T78" fmla="*/ 826 w 2924"/>
              <a:gd name="T79" fmla="*/ 1586 h 2311"/>
              <a:gd name="T80" fmla="*/ 795 w 2924"/>
              <a:gd name="T81" fmla="*/ 1477 h 2311"/>
              <a:gd name="T82" fmla="*/ 1086 w 2924"/>
              <a:gd name="T83" fmla="*/ 1468 h 2311"/>
              <a:gd name="T84" fmla="*/ 932 w 2924"/>
              <a:gd name="T85" fmla="*/ 1343 h 2311"/>
              <a:gd name="T86" fmla="*/ 1247 w 2924"/>
              <a:gd name="T87" fmla="*/ 1492 h 2311"/>
              <a:gd name="T88" fmla="*/ 1401 w 2924"/>
              <a:gd name="T89" fmla="*/ 1558 h 2311"/>
              <a:gd name="T90" fmla="*/ 1571 w 2924"/>
              <a:gd name="T91" fmla="*/ 1565 h 2311"/>
              <a:gd name="T92" fmla="*/ 1661 w 2924"/>
              <a:gd name="T93" fmla="*/ 1688 h 2311"/>
              <a:gd name="T94" fmla="*/ 1760 w 2924"/>
              <a:gd name="T95" fmla="*/ 1560 h 2311"/>
              <a:gd name="T96" fmla="*/ 1883 w 2924"/>
              <a:gd name="T97" fmla="*/ 1461 h 2311"/>
              <a:gd name="T98" fmla="*/ 1930 w 2924"/>
              <a:gd name="T99" fmla="*/ 1260 h 2311"/>
              <a:gd name="T100" fmla="*/ 1999 w 2924"/>
              <a:gd name="T101" fmla="*/ 1189 h 2311"/>
              <a:gd name="T102" fmla="*/ 2070 w 2924"/>
              <a:gd name="T103" fmla="*/ 1250 h 2311"/>
              <a:gd name="T104" fmla="*/ 2198 w 2924"/>
              <a:gd name="T105" fmla="*/ 893 h 2311"/>
              <a:gd name="T106" fmla="*/ 2387 w 2924"/>
              <a:gd name="T107" fmla="*/ 753 h 2311"/>
              <a:gd name="T108" fmla="*/ 2567 w 2924"/>
              <a:gd name="T109" fmla="*/ 663 h 2311"/>
              <a:gd name="T110" fmla="*/ 2543 w 2924"/>
              <a:gd name="T111" fmla="*/ 834 h 2311"/>
              <a:gd name="T112" fmla="*/ 2737 w 2924"/>
              <a:gd name="T113" fmla="*/ 658 h 2311"/>
              <a:gd name="T114" fmla="*/ 2843 w 2924"/>
              <a:gd name="T115" fmla="*/ 587 h 2311"/>
              <a:gd name="T116" fmla="*/ 2874 w 2924"/>
              <a:gd name="T117" fmla="*/ 509 h 2311"/>
              <a:gd name="T118" fmla="*/ 2645 w 2924"/>
              <a:gd name="T119" fmla="*/ 414 h 2311"/>
              <a:gd name="T120" fmla="*/ 2214 w 2924"/>
              <a:gd name="T121" fmla="*/ 334 h 2311"/>
              <a:gd name="T122" fmla="*/ 1874 w 2924"/>
              <a:gd name="T123" fmla="*/ 230 h 2311"/>
              <a:gd name="T124" fmla="*/ 1819 w 2924"/>
              <a:gd name="T125" fmla="*/ 180 h 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24" h="2311">
                <a:moveTo>
                  <a:pt x="734" y="1994"/>
                </a:moveTo>
                <a:lnTo>
                  <a:pt x="734" y="1987"/>
                </a:lnTo>
                <a:lnTo>
                  <a:pt x="724" y="1965"/>
                </a:lnTo>
                <a:lnTo>
                  <a:pt x="729" y="1956"/>
                </a:lnTo>
                <a:lnTo>
                  <a:pt x="729" y="1939"/>
                </a:lnTo>
                <a:lnTo>
                  <a:pt x="724" y="1932"/>
                </a:lnTo>
                <a:lnTo>
                  <a:pt x="724" y="1927"/>
                </a:lnTo>
                <a:lnTo>
                  <a:pt x="731" y="1932"/>
                </a:lnTo>
                <a:lnTo>
                  <a:pt x="734" y="1949"/>
                </a:lnTo>
                <a:lnTo>
                  <a:pt x="738" y="1956"/>
                </a:lnTo>
                <a:lnTo>
                  <a:pt x="734" y="1968"/>
                </a:lnTo>
                <a:lnTo>
                  <a:pt x="736" y="1984"/>
                </a:lnTo>
                <a:lnTo>
                  <a:pt x="743" y="1996"/>
                </a:lnTo>
                <a:lnTo>
                  <a:pt x="736" y="1991"/>
                </a:lnTo>
                <a:lnTo>
                  <a:pt x="734" y="1994"/>
                </a:lnTo>
                <a:moveTo>
                  <a:pt x="684" y="1915"/>
                </a:moveTo>
                <a:lnTo>
                  <a:pt x="677" y="1913"/>
                </a:lnTo>
                <a:lnTo>
                  <a:pt x="677" y="1906"/>
                </a:lnTo>
                <a:lnTo>
                  <a:pt x="675" y="1897"/>
                </a:lnTo>
                <a:lnTo>
                  <a:pt x="665" y="1889"/>
                </a:lnTo>
                <a:lnTo>
                  <a:pt x="660" y="1882"/>
                </a:lnTo>
                <a:lnTo>
                  <a:pt x="660" y="1871"/>
                </a:lnTo>
                <a:lnTo>
                  <a:pt x="658" y="1863"/>
                </a:lnTo>
                <a:lnTo>
                  <a:pt x="660" y="1837"/>
                </a:lnTo>
                <a:lnTo>
                  <a:pt x="665" y="1854"/>
                </a:lnTo>
                <a:lnTo>
                  <a:pt x="667" y="1875"/>
                </a:lnTo>
                <a:lnTo>
                  <a:pt x="667" y="1880"/>
                </a:lnTo>
                <a:lnTo>
                  <a:pt x="677" y="1889"/>
                </a:lnTo>
                <a:lnTo>
                  <a:pt x="677" y="1897"/>
                </a:lnTo>
                <a:lnTo>
                  <a:pt x="684" y="1913"/>
                </a:lnTo>
                <a:lnTo>
                  <a:pt x="684" y="1915"/>
                </a:lnTo>
                <a:moveTo>
                  <a:pt x="712" y="1790"/>
                </a:moveTo>
                <a:lnTo>
                  <a:pt x="715" y="1788"/>
                </a:lnTo>
                <a:lnTo>
                  <a:pt x="727" y="1788"/>
                </a:lnTo>
                <a:lnTo>
                  <a:pt x="727" y="1797"/>
                </a:lnTo>
                <a:lnTo>
                  <a:pt x="736" y="1795"/>
                </a:lnTo>
                <a:lnTo>
                  <a:pt x="729" y="1799"/>
                </a:lnTo>
                <a:lnTo>
                  <a:pt x="727" y="1802"/>
                </a:lnTo>
                <a:lnTo>
                  <a:pt x="729" y="1807"/>
                </a:lnTo>
                <a:lnTo>
                  <a:pt x="715" y="1821"/>
                </a:lnTo>
                <a:lnTo>
                  <a:pt x="722" y="1823"/>
                </a:lnTo>
                <a:lnTo>
                  <a:pt x="712" y="1828"/>
                </a:lnTo>
                <a:lnTo>
                  <a:pt x="710" y="1833"/>
                </a:lnTo>
                <a:lnTo>
                  <a:pt x="708" y="1828"/>
                </a:lnTo>
                <a:lnTo>
                  <a:pt x="705" y="1828"/>
                </a:lnTo>
                <a:lnTo>
                  <a:pt x="701" y="1823"/>
                </a:lnTo>
                <a:lnTo>
                  <a:pt x="701" y="1828"/>
                </a:lnTo>
                <a:lnTo>
                  <a:pt x="696" y="1830"/>
                </a:lnTo>
                <a:lnTo>
                  <a:pt x="693" y="1821"/>
                </a:lnTo>
                <a:lnTo>
                  <a:pt x="693" y="1807"/>
                </a:lnTo>
                <a:lnTo>
                  <a:pt x="696" y="1795"/>
                </a:lnTo>
                <a:lnTo>
                  <a:pt x="705" y="1790"/>
                </a:lnTo>
                <a:lnTo>
                  <a:pt x="712" y="1790"/>
                </a:lnTo>
                <a:moveTo>
                  <a:pt x="679" y="1776"/>
                </a:moveTo>
                <a:lnTo>
                  <a:pt x="677" y="1776"/>
                </a:lnTo>
                <a:lnTo>
                  <a:pt x="677" y="1771"/>
                </a:lnTo>
                <a:lnTo>
                  <a:pt x="686" y="1762"/>
                </a:lnTo>
                <a:lnTo>
                  <a:pt x="686" y="1769"/>
                </a:lnTo>
                <a:lnTo>
                  <a:pt x="679" y="1776"/>
                </a:lnTo>
                <a:moveTo>
                  <a:pt x="445" y="1615"/>
                </a:moveTo>
                <a:lnTo>
                  <a:pt x="431" y="1596"/>
                </a:lnTo>
                <a:lnTo>
                  <a:pt x="429" y="1591"/>
                </a:lnTo>
                <a:lnTo>
                  <a:pt x="431" y="1589"/>
                </a:lnTo>
                <a:lnTo>
                  <a:pt x="436" y="1589"/>
                </a:lnTo>
                <a:lnTo>
                  <a:pt x="443" y="1591"/>
                </a:lnTo>
                <a:lnTo>
                  <a:pt x="445" y="1601"/>
                </a:lnTo>
                <a:lnTo>
                  <a:pt x="457" y="1601"/>
                </a:lnTo>
                <a:lnTo>
                  <a:pt x="457" y="1608"/>
                </a:lnTo>
                <a:lnTo>
                  <a:pt x="452" y="1610"/>
                </a:lnTo>
                <a:lnTo>
                  <a:pt x="445" y="1615"/>
                </a:lnTo>
                <a:moveTo>
                  <a:pt x="698" y="1335"/>
                </a:moveTo>
                <a:lnTo>
                  <a:pt x="698" y="1331"/>
                </a:lnTo>
                <a:lnTo>
                  <a:pt x="693" y="1328"/>
                </a:lnTo>
                <a:lnTo>
                  <a:pt x="693" y="1328"/>
                </a:lnTo>
                <a:lnTo>
                  <a:pt x="698" y="1331"/>
                </a:lnTo>
                <a:lnTo>
                  <a:pt x="698" y="1333"/>
                </a:lnTo>
                <a:lnTo>
                  <a:pt x="698" y="1335"/>
                </a:lnTo>
                <a:moveTo>
                  <a:pt x="923" y="1066"/>
                </a:moveTo>
                <a:lnTo>
                  <a:pt x="930" y="1058"/>
                </a:lnTo>
                <a:lnTo>
                  <a:pt x="937" y="1056"/>
                </a:lnTo>
                <a:lnTo>
                  <a:pt x="930" y="1051"/>
                </a:lnTo>
                <a:lnTo>
                  <a:pt x="954" y="1047"/>
                </a:lnTo>
                <a:lnTo>
                  <a:pt x="963" y="1037"/>
                </a:lnTo>
                <a:lnTo>
                  <a:pt x="975" y="1042"/>
                </a:lnTo>
                <a:lnTo>
                  <a:pt x="987" y="1039"/>
                </a:lnTo>
                <a:lnTo>
                  <a:pt x="994" y="1047"/>
                </a:lnTo>
                <a:lnTo>
                  <a:pt x="1006" y="1063"/>
                </a:lnTo>
                <a:lnTo>
                  <a:pt x="1015" y="1073"/>
                </a:lnTo>
                <a:lnTo>
                  <a:pt x="1018" y="1077"/>
                </a:lnTo>
                <a:lnTo>
                  <a:pt x="1015" y="1077"/>
                </a:lnTo>
                <a:lnTo>
                  <a:pt x="1015" y="1082"/>
                </a:lnTo>
                <a:lnTo>
                  <a:pt x="980" y="1075"/>
                </a:lnTo>
                <a:lnTo>
                  <a:pt x="977" y="1080"/>
                </a:lnTo>
                <a:lnTo>
                  <a:pt x="968" y="1080"/>
                </a:lnTo>
                <a:lnTo>
                  <a:pt x="968" y="1084"/>
                </a:lnTo>
                <a:lnTo>
                  <a:pt x="970" y="1092"/>
                </a:lnTo>
                <a:lnTo>
                  <a:pt x="951" y="1092"/>
                </a:lnTo>
                <a:lnTo>
                  <a:pt x="963" y="1103"/>
                </a:lnTo>
                <a:lnTo>
                  <a:pt x="968" y="1120"/>
                </a:lnTo>
                <a:lnTo>
                  <a:pt x="987" y="1127"/>
                </a:lnTo>
                <a:lnTo>
                  <a:pt x="984" y="1144"/>
                </a:lnTo>
                <a:lnTo>
                  <a:pt x="989" y="1156"/>
                </a:lnTo>
                <a:lnTo>
                  <a:pt x="987" y="1146"/>
                </a:lnTo>
                <a:lnTo>
                  <a:pt x="999" y="1141"/>
                </a:lnTo>
                <a:lnTo>
                  <a:pt x="1001" y="1141"/>
                </a:lnTo>
                <a:lnTo>
                  <a:pt x="1006" y="1148"/>
                </a:lnTo>
                <a:lnTo>
                  <a:pt x="1015" y="1158"/>
                </a:lnTo>
                <a:lnTo>
                  <a:pt x="1008" y="1163"/>
                </a:lnTo>
                <a:lnTo>
                  <a:pt x="1013" y="1165"/>
                </a:lnTo>
                <a:lnTo>
                  <a:pt x="1008" y="1167"/>
                </a:lnTo>
                <a:lnTo>
                  <a:pt x="991" y="1165"/>
                </a:lnTo>
                <a:lnTo>
                  <a:pt x="989" y="1158"/>
                </a:lnTo>
                <a:lnTo>
                  <a:pt x="987" y="1172"/>
                </a:lnTo>
                <a:lnTo>
                  <a:pt x="989" y="1179"/>
                </a:lnTo>
                <a:lnTo>
                  <a:pt x="996" y="1177"/>
                </a:lnTo>
                <a:lnTo>
                  <a:pt x="999" y="1179"/>
                </a:lnTo>
                <a:lnTo>
                  <a:pt x="996" y="1182"/>
                </a:lnTo>
                <a:lnTo>
                  <a:pt x="1003" y="1186"/>
                </a:lnTo>
                <a:lnTo>
                  <a:pt x="996" y="1191"/>
                </a:lnTo>
                <a:lnTo>
                  <a:pt x="1006" y="1196"/>
                </a:lnTo>
                <a:lnTo>
                  <a:pt x="1003" y="1205"/>
                </a:lnTo>
                <a:lnTo>
                  <a:pt x="1006" y="1224"/>
                </a:lnTo>
                <a:lnTo>
                  <a:pt x="1006" y="1234"/>
                </a:lnTo>
                <a:lnTo>
                  <a:pt x="996" y="1236"/>
                </a:lnTo>
                <a:lnTo>
                  <a:pt x="973" y="1238"/>
                </a:lnTo>
                <a:lnTo>
                  <a:pt x="958" y="1234"/>
                </a:lnTo>
                <a:lnTo>
                  <a:pt x="951" y="1224"/>
                </a:lnTo>
                <a:lnTo>
                  <a:pt x="937" y="1222"/>
                </a:lnTo>
                <a:lnTo>
                  <a:pt x="932" y="1205"/>
                </a:lnTo>
                <a:lnTo>
                  <a:pt x="932" y="1193"/>
                </a:lnTo>
                <a:lnTo>
                  <a:pt x="937" y="1196"/>
                </a:lnTo>
                <a:lnTo>
                  <a:pt x="944" y="1174"/>
                </a:lnTo>
                <a:lnTo>
                  <a:pt x="947" y="1170"/>
                </a:lnTo>
                <a:lnTo>
                  <a:pt x="954" y="1172"/>
                </a:lnTo>
                <a:lnTo>
                  <a:pt x="951" y="1167"/>
                </a:lnTo>
                <a:lnTo>
                  <a:pt x="944" y="1167"/>
                </a:lnTo>
                <a:lnTo>
                  <a:pt x="935" y="1151"/>
                </a:lnTo>
                <a:lnTo>
                  <a:pt x="928" y="1144"/>
                </a:lnTo>
                <a:lnTo>
                  <a:pt x="925" y="1141"/>
                </a:lnTo>
                <a:lnTo>
                  <a:pt x="916" y="1120"/>
                </a:lnTo>
                <a:lnTo>
                  <a:pt x="916" y="1106"/>
                </a:lnTo>
                <a:lnTo>
                  <a:pt x="913" y="1111"/>
                </a:lnTo>
                <a:lnTo>
                  <a:pt x="909" y="1099"/>
                </a:lnTo>
                <a:lnTo>
                  <a:pt x="902" y="1092"/>
                </a:lnTo>
                <a:lnTo>
                  <a:pt x="911" y="1077"/>
                </a:lnTo>
                <a:lnTo>
                  <a:pt x="913" y="1068"/>
                </a:lnTo>
                <a:lnTo>
                  <a:pt x="916" y="1070"/>
                </a:lnTo>
                <a:lnTo>
                  <a:pt x="916" y="1061"/>
                </a:lnTo>
                <a:lnTo>
                  <a:pt x="913" y="1056"/>
                </a:lnTo>
                <a:lnTo>
                  <a:pt x="918" y="1056"/>
                </a:lnTo>
                <a:lnTo>
                  <a:pt x="923" y="1066"/>
                </a:lnTo>
                <a:moveTo>
                  <a:pt x="1710" y="0"/>
                </a:moveTo>
                <a:lnTo>
                  <a:pt x="1694" y="5"/>
                </a:lnTo>
                <a:lnTo>
                  <a:pt x="1670" y="40"/>
                </a:lnTo>
                <a:lnTo>
                  <a:pt x="1666" y="57"/>
                </a:lnTo>
                <a:lnTo>
                  <a:pt x="1673" y="66"/>
                </a:lnTo>
                <a:lnTo>
                  <a:pt x="1668" y="64"/>
                </a:lnTo>
                <a:lnTo>
                  <a:pt x="1668" y="71"/>
                </a:lnTo>
                <a:lnTo>
                  <a:pt x="1635" y="78"/>
                </a:lnTo>
                <a:lnTo>
                  <a:pt x="1649" y="90"/>
                </a:lnTo>
                <a:lnTo>
                  <a:pt x="1647" y="104"/>
                </a:lnTo>
                <a:lnTo>
                  <a:pt x="1642" y="97"/>
                </a:lnTo>
                <a:lnTo>
                  <a:pt x="1632" y="90"/>
                </a:lnTo>
                <a:lnTo>
                  <a:pt x="1618" y="100"/>
                </a:lnTo>
                <a:lnTo>
                  <a:pt x="1621" y="107"/>
                </a:lnTo>
                <a:lnTo>
                  <a:pt x="1604" y="114"/>
                </a:lnTo>
                <a:lnTo>
                  <a:pt x="1604" y="107"/>
                </a:lnTo>
                <a:lnTo>
                  <a:pt x="1602" y="104"/>
                </a:lnTo>
                <a:lnTo>
                  <a:pt x="1592" y="114"/>
                </a:lnTo>
                <a:lnTo>
                  <a:pt x="1597" y="100"/>
                </a:lnTo>
                <a:lnTo>
                  <a:pt x="1592" y="97"/>
                </a:lnTo>
                <a:lnTo>
                  <a:pt x="1552" y="102"/>
                </a:lnTo>
                <a:lnTo>
                  <a:pt x="1552" y="109"/>
                </a:lnTo>
                <a:lnTo>
                  <a:pt x="1561" y="107"/>
                </a:lnTo>
                <a:lnTo>
                  <a:pt x="1559" y="114"/>
                </a:lnTo>
                <a:lnTo>
                  <a:pt x="1500" y="135"/>
                </a:lnTo>
                <a:lnTo>
                  <a:pt x="1483" y="154"/>
                </a:lnTo>
                <a:lnTo>
                  <a:pt x="1469" y="154"/>
                </a:lnTo>
                <a:lnTo>
                  <a:pt x="1479" y="161"/>
                </a:lnTo>
                <a:lnTo>
                  <a:pt x="1472" y="163"/>
                </a:lnTo>
                <a:lnTo>
                  <a:pt x="1467" y="180"/>
                </a:lnTo>
                <a:lnTo>
                  <a:pt x="1455" y="171"/>
                </a:lnTo>
                <a:lnTo>
                  <a:pt x="1450" y="178"/>
                </a:lnTo>
                <a:lnTo>
                  <a:pt x="1465" y="185"/>
                </a:lnTo>
                <a:lnTo>
                  <a:pt x="1453" y="194"/>
                </a:lnTo>
                <a:lnTo>
                  <a:pt x="1465" y="201"/>
                </a:lnTo>
                <a:lnTo>
                  <a:pt x="1469" y="211"/>
                </a:lnTo>
                <a:lnTo>
                  <a:pt x="1465" y="213"/>
                </a:lnTo>
                <a:lnTo>
                  <a:pt x="1465" y="220"/>
                </a:lnTo>
                <a:lnTo>
                  <a:pt x="1386" y="235"/>
                </a:lnTo>
                <a:lnTo>
                  <a:pt x="1379" y="237"/>
                </a:lnTo>
                <a:lnTo>
                  <a:pt x="1382" y="242"/>
                </a:lnTo>
                <a:lnTo>
                  <a:pt x="1375" y="249"/>
                </a:lnTo>
                <a:lnTo>
                  <a:pt x="1379" y="251"/>
                </a:lnTo>
                <a:lnTo>
                  <a:pt x="1375" y="256"/>
                </a:lnTo>
                <a:lnTo>
                  <a:pt x="1386" y="268"/>
                </a:lnTo>
                <a:lnTo>
                  <a:pt x="1382" y="277"/>
                </a:lnTo>
                <a:lnTo>
                  <a:pt x="1384" y="289"/>
                </a:lnTo>
                <a:lnTo>
                  <a:pt x="1403" y="298"/>
                </a:lnTo>
                <a:lnTo>
                  <a:pt x="1405" y="303"/>
                </a:lnTo>
                <a:lnTo>
                  <a:pt x="1403" y="308"/>
                </a:lnTo>
                <a:lnTo>
                  <a:pt x="1420" y="317"/>
                </a:lnTo>
                <a:lnTo>
                  <a:pt x="1422" y="327"/>
                </a:lnTo>
                <a:lnTo>
                  <a:pt x="1417" y="343"/>
                </a:lnTo>
                <a:lnTo>
                  <a:pt x="1424" y="369"/>
                </a:lnTo>
                <a:lnTo>
                  <a:pt x="1424" y="381"/>
                </a:lnTo>
                <a:lnTo>
                  <a:pt x="1415" y="386"/>
                </a:lnTo>
                <a:lnTo>
                  <a:pt x="1417" y="393"/>
                </a:lnTo>
                <a:lnTo>
                  <a:pt x="1403" y="386"/>
                </a:lnTo>
                <a:lnTo>
                  <a:pt x="1405" y="367"/>
                </a:lnTo>
                <a:lnTo>
                  <a:pt x="1403" y="346"/>
                </a:lnTo>
                <a:lnTo>
                  <a:pt x="1415" y="339"/>
                </a:lnTo>
                <a:lnTo>
                  <a:pt x="1417" y="324"/>
                </a:lnTo>
                <a:lnTo>
                  <a:pt x="1394" y="322"/>
                </a:lnTo>
                <a:lnTo>
                  <a:pt x="1382" y="308"/>
                </a:lnTo>
                <a:lnTo>
                  <a:pt x="1360" y="294"/>
                </a:lnTo>
                <a:lnTo>
                  <a:pt x="1334" y="303"/>
                </a:lnTo>
                <a:lnTo>
                  <a:pt x="1334" y="308"/>
                </a:lnTo>
                <a:lnTo>
                  <a:pt x="1344" y="310"/>
                </a:lnTo>
                <a:lnTo>
                  <a:pt x="1332" y="322"/>
                </a:lnTo>
                <a:lnTo>
                  <a:pt x="1327" y="324"/>
                </a:lnTo>
                <a:lnTo>
                  <a:pt x="1320" y="313"/>
                </a:lnTo>
                <a:lnTo>
                  <a:pt x="1316" y="315"/>
                </a:lnTo>
                <a:lnTo>
                  <a:pt x="1320" y="329"/>
                </a:lnTo>
                <a:lnTo>
                  <a:pt x="1337" y="341"/>
                </a:lnTo>
                <a:lnTo>
                  <a:pt x="1342" y="339"/>
                </a:lnTo>
                <a:lnTo>
                  <a:pt x="1349" y="358"/>
                </a:lnTo>
                <a:lnTo>
                  <a:pt x="1306" y="339"/>
                </a:lnTo>
                <a:lnTo>
                  <a:pt x="1304" y="336"/>
                </a:lnTo>
                <a:lnTo>
                  <a:pt x="1308" y="334"/>
                </a:lnTo>
                <a:lnTo>
                  <a:pt x="1308" y="327"/>
                </a:lnTo>
                <a:lnTo>
                  <a:pt x="1304" y="310"/>
                </a:lnTo>
                <a:lnTo>
                  <a:pt x="1308" y="298"/>
                </a:lnTo>
                <a:lnTo>
                  <a:pt x="1306" y="287"/>
                </a:lnTo>
                <a:lnTo>
                  <a:pt x="1308" y="284"/>
                </a:lnTo>
                <a:lnTo>
                  <a:pt x="1301" y="270"/>
                </a:lnTo>
                <a:lnTo>
                  <a:pt x="1297" y="272"/>
                </a:lnTo>
                <a:lnTo>
                  <a:pt x="1301" y="298"/>
                </a:lnTo>
                <a:lnTo>
                  <a:pt x="1278" y="317"/>
                </a:lnTo>
                <a:lnTo>
                  <a:pt x="1273" y="332"/>
                </a:lnTo>
                <a:lnTo>
                  <a:pt x="1289" y="367"/>
                </a:lnTo>
                <a:lnTo>
                  <a:pt x="1280" y="403"/>
                </a:lnTo>
                <a:lnTo>
                  <a:pt x="1285" y="417"/>
                </a:lnTo>
                <a:lnTo>
                  <a:pt x="1282" y="429"/>
                </a:lnTo>
                <a:lnTo>
                  <a:pt x="1301" y="433"/>
                </a:lnTo>
                <a:lnTo>
                  <a:pt x="1316" y="429"/>
                </a:lnTo>
                <a:lnTo>
                  <a:pt x="1337" y="443"/>
                </a:lnTo>
                <a:lnTo>
                  <a:pt x="1344" y="464"/>
                </a:lnTo>
                <a:lnTo>
                  <a:pt x="1337" y="469"/>
                </a:lnTo>
                <a:lnTo>
                  <a:pt x="1337" y="483"/>
                </a:lnTo>
                <a:lnTo>
                  <a:pt x="1356" y="490"/>
                </a:lnTo>
                <a:lnTo>
                  <a:pt x="1339" y="493"/>
                </a:lnTo>
                <a:lnTo>
                  <a:pt x="1332" y="485"/>
                </a:lnTo>
                <a:lnTo>
                  <a:pt x="1334" y="469"/>
                </a:lnTo>
                <a:lnTo>
                  <a:pt x="1332" y="464"/>
                </a:lnTo>
                <a:lnTo>
                  <a:pt x="1334" y="457"/>
                </a:lnTo>
                <a:lnTo>
                  <a:pt x="1325" y="448"/>
                </a:lnTo>
                <a:lnTo>
                  <a:pt x="1323" y="438"/>
                </a:lnTo>
                <a:lnTo>
                  <a:pt x="1294" y="448"/>
                </a:lnTo>
                <a:lnTo>
                  <a:pt x="1289" y="459"/>
                </a:lnTo>
                <a:lnTo>
                  <a:pt x="1297" y="476"/>
                </a:lnTo>
                <a:lnTo>
                  <a:pt x="1297" y="485"/>
                </a:lnTo>
                <a:lnTo>
                  <a:pt x="1285" y="500"/>
                </a:lnTo>
                <a:lnTo>
                  <a:pt x="1280" y="516"/>
                </a:lnTo>
                <a:lnTo>
                  <a:pt x="1263" y="526"/>
                </a:lnTo>
                <a:lnTo>
                  <a:pt x="1261" y="538"/>
                </a:lnTo>
                <a:lnTo>
                  <a:pt x="1259" y="538"/>
                </a:lnTo>
                <a:lnTo>
                  <a:pt x="1233" y="535"/>
                </a:lnTo>
                <a:lnTo>
                  <a:pt x="1230" y="523"/>
                </a:lnTo>
                <a:lnTo>
                  <a:pt x="1228" y="519"/>
                </a:lnTo>
                <a:lnTo>
                  <a:pt x="1237" y="521"/>
                </a:lnTo>
                <a:lnTo>
                  <a:pt x="1259" y="514"/>
                </a:lnTo>
                <a:lnTo>
                  <a:pt x="1249" y="504"/>
                </a:lnTo>
                <a:lnTo>
                  <a:pt x="1261" y="507"/>
                </a:lnTo>
                <a:lnTo>
                  <a:pt x="1268" y="490"/>
                </a:lnTo>
                <a:lnTo>
                  <a:pt x="1273" y="485"/>
                </a:lnTo>
                <a:lnTo>
                  <a:pt x="1273" y="469"/>
                </a:lnTo>
                <a:lnTo>
                  <a:pt x="1278" y="459"/>
                </a:lnTo>
                <a:lnTo>
                  <a:pt x="1278" y="452"/>
                </a:lnTo>
                <a:lnTo>
                  <a:pt x="1266" y="436"/>
                </a:lnTo>
                <a:lnTo>
                  <a:pt x="1268" y="403"/>
                </a:lnTo>
                <a:lnTo>
                  <a:pt x="1263" y="386"/>
                </a:lnTo>
                <a:lnTo>
                  <a:pt x="1268" y="379"/>
                </a:lnTo>
                <a:lnTo>
                  <a:pt x="1268" y="360"/>
                </a:lnTo>
                <a:lnTo>
                  <a:pt x="1266" y="346"/>
                </a:lnTo>
                <a:lnTo>
                  <a:pt x="1254" y="332"/>
                </a:lnTo>
                <a:lnTo>
                  <a:pt x="1268" y="301"/>
                </a:lnTo>
                <a:lnTo>
                  <a:pt x="1266" y="277"/>
                </a:lnTo>
                <a:lnTo>
                  <a:pt x="1221" y="268"/>
                </a:lnTo>
                <a:lnTo>
                  <a:pt x="1216" y="282"/>
                </a:lnTo>
                <a:lnTo>
                  <a:pt x="1209" y="320"/>
                </a:lnTo>
                <a:lnTo>
                  <a:pt x="1185" y="341"/>
                </a:lnTo>
                <a:lnTo>
                  <a:pt x="1183" y="353"/>
                </a:lnTo>
                <a:lnTo>
                  <a:pt x="1190" y="353"/>
                </a:lnTo>
                <a:lnTo>
                  <a:pt x="1183" y="362"/>
                </a:lnTo>
                <a:lnTo>
                  <a:pt x="1195" y="367"/>
                </a:lnTo>
                <a:lnTo>
                  <a:pt x="1190" y="384"/>
                </a:lnTo>
                <a:lnTo>
                  <a:pt x="1193" y="393"/>
                </a:lnTo>
                <a:lnTo>
                  <a:pt x="1188" y="396"/>
                </a:lnTo>
                <a:lnTo>
                  <a:pt x="1185" y="412"/>
                </a:lnTo>
                <a:lnTo>
                  <a:pt x="1204" y="417"/>
                </a:lnTo>
                <a:lnTo>
                  <a:pt x="1204" y="422"/>
                </a:lnTo>
                <a:lnTo>
                  <a:pt x="1209" y="436"/>
                </a:lnTo>
                <a:lnTo>
                  <a:pt x="1219" y="443"/>
                </a:lnTo>
                <a:lnTo>
                  <a:pt x="1207" y="467"/>
                </a:lnTo>
                <a:lnTo>
                  <a:pt x="1190" y="443"/>
                </a:lnTo>
                <a:lnTo>
                  <a:pt x="1148" y="414"/>
                </a:lnTo>
                <a:lnTo>
                  <a:pt x="1107" y="403"/>
                </a:lnTo>
                <a:lnTo>
                  <a:pt x="1096" y="412"/>
                </a:lnTo>
                <a:lnTo>
                  <a:pt x="1103" y="431"/>
                </a:lnTo>
                <a:lnTo>
                  <a:pt x="1103" y="440"/>
                </a:lnTo>
                <a:lnTo>
                  <a:pt x="1088" y="448"/>
                </a:lnTo>
                <a:lnTo>
                  <a:pt x="1088" y="457"/>
                </a:lnTo>
                <a:lnTo>
                  <a:pt x="1084" y="462"/>
                </a:lnTo>
                <a:lnTo>
                  <a:pt x="1079" y="457"/>
                </a:lnTo>
                <a:lnTo>
                  <a:pt x="1081" y="448"/>
                </a:lnTo>
                <a:lnTo>
                  <a:pt x="1074" y="436"/>
                </a:lnTo>
                <a:lnTo>
                  <a:pt x="1053" y="455"/>
                </a:lnTo>
                <a:lnTo>
                  <a:pt x="1027" y="455"/>
                </a:lnTo>
                <a:lnTo>
                  <a:pt x="1015" y="469"/>
                </a:lnTo>
                <a:lnTo>
                  <a:pt x="1006" y="462"/>
                </a:lnTo>
                <a:lnTo>
                  <a:pt x="1003" y="452"/>
                </a:lnTo>
                <a:lnTo>
                  <a:pt x="1006" y="445"/>
                </a:lnTo>
                <a:lnTo>
                  <a:pt x="1001" y="443"/>
                </a:lnTo>
                <a:lnTo>
                  <a:pt x="1013" y="438"/>
                </a:lnTo>
                <a:lnTo>
                  <a:pt x="996" y="440"/>
                </a:lnTo>
                <a:lnTo>
                  <a:pt x="994" y="445"/>
                </a:lnTo>
                <a:lnTo>
                  <a:pt x="996" y="450"/>
                </a:lnTo>
                <a:lnTo>
                  <a:pt x="991" y="452"/>
                </a:lnTo>
                <a:lnTo>
                  <a:pt x="989" y="448"/>
                </a:lnTo>
                <a:lnTo>
                  <a:pt x="982" y="452"/>
                </a:lnTo>
                <a:lnTo>
                  <a:pt x="987" y="455"/>
                </a:lnTo>
                <a:lnTo>
                  <a:pt x="982" y="462"/>
                </a:lnTo>
                <a:lnTo>
                  <a:pt x="980" y="455"/>
                </a:lnTo>
                <a:lnTo>
                  <a:pt x="973" y="457"/>
                </a:lnTo>
                <a:lnTo>
                  <a:pt x="923" y="490"/>
                </a:lnTo>
                <a:lnTo>
                  <a:pt x="916" y="504"/>
                </a:lnTo>
                <a:lnTo>
                  <a:pt x="916" y="512"/>
                </a:lnTo>
                <a:lnTo>
                  <a:pt x="902" y="523"/>
                </a:lnTo>
                <a:lnTo>
                  <a:pt x="902" y="516"/>
                </a:lnTo>
                <a:lnTo>
                  <a:pt x="892" y="516"/>
                </a:lnTo>
                <a:lnTo>
                  <a:pt x="878" y="495"/>
                </a:lnTo>
                <a:lnTo>
                  <a:pt x="885" y="485"/>
                </a:lnTo>
                <a:lnTo>
                  <a:pt x="902" y="481"/>
                </a:lnTo>
                <a:lnTo>
                  <a:pt x="899" y="469"/>
                </a:lnTo>
                <a:lnTo>
                  <a:pt x="890" y="457"/>
                </a:lnTo>
                <a:lnTo>
                  <a:pt x="854" y="450"/>
                </a:lnTo>
                <a:lnTo>
                  <a:pt x="866" y="462"/>
                </a:lnTo>
                <a:lnTo>
                  <a:pt x="866" y="485"/>
                </a:lnTo>
                <a:lnTo>
                  <a:pt x="864" y="500"/>
                </a:lnTo>
                <a:lnTo>
                  <a:pt x="873" y="514"/>
                </a:lnTo>
                <a:lnTo>
                  <a:pt x="866" y="538"/>
                </a:lnTo>
                <a:lnTo>
                  <a:pt x="866" y="552"/>
                </a:lnTo>
                <a:lnTo>
                  <a:pt x="861" y="542"/>
                </a:lnTo>
                <a:lnTo>
                  <a:pt x="857" y="545"/>
                </a:lnTo>
                <a:lnTo>
                  <a:pt x="859" y="538"/>
                </a:lnTo>
                <a:lnTo>
                  <a:pt x="840" y="528"/>
                </a:lnTo>
                <a:lnTo>
                  <a:pt x="828" y="545"/>
                </a:lnTo>
                <a:lnTo>
                  <a:pt x="807" y="559"/>
                </a:lnTo>
                <a:lnTo>
                  <a:pt x="807" y="571"/>
                </a:lnTo>
                <a:lnTo>
                  <a:pt x="821" y="599"/>
                </a:lnTo>
                <a:lnTo>
                  <a:pt x="788" y="587"/>
                </a:lnTo>
                <a:lnTo>
                  <a:pt x="783" y="594"/>
                </a:lnTo>
                <a:lnTo>
                  <a:pt x="781" y="590"/>
                </a:lnTo>
                <a:lnTo>
                  <a:pt x="786" y="587"/>
                </a:lnTo>
                <a:lnTo>
                  <a:pt x="764" y="575"/>
                </a:lnTo>
                <a:lnTo>
                  <a:pt x="760" y="585"/>
                </a:lnTo>
                <a:lnTo>
                  <a:pt x="762" y="590"/>
                </a:lnTo>
                <a:lnTo>
                  <a:pt x="772" y="601"/>
                </a:lnTo>
                <a:lnTo>
                  <a:pt x="779" y="599"/>
                </a:lnTo>
                <a:lnTo>
                  <a:pt x="783" y="618"/>
                </a:lnTo>
                <a:lnTo>
                  <a:pt x="774" y="620"/>
                </a:lnTo>
                <a:lnTo>
                  <a:pt x="755" y="613"/>
                </a:lnTo>
                <a:lnTo>
                  <a:pt x="748" y="601"/>
                </a:lnTo>
                <a:lnTo>
                  <a:pt x="734" y="599"/>
                </a:lnTo>
                <a:lnTo>
                  <a:pt x="736" y="594"/>
                </a:lnTo>
                <a:lnTo>
                  <a:pt x="736" y="585"/>
                </a:lnTo>
                <a:lnTo>
                  <a:pt x="729" y="571"/>
                </a:lnTo>
                <a:lnTo>
                  <a:pt x="734" y="566"/>
                </a:lnTo>
                <a:lnTo>
                  <a:pt x="736" y="552"/>
                </a:lnTo>
                <a:lnTo>
                  <a:pt x="696" y="509"/>
                </a:lnTo>
                <a:lnTo>
                  <a:pt x="703" y="507"/>
                </a:lnTo>
                <a:lnTo>
                  <a:pt x="717" y="521"/>
                </a:lnTo>
                <a:lnTo>
                  <a:pt x="729" y="521"/>
                </a:lnTo>
                <a:lnTo>
                  <a:pt x="731" y="528"/>
                </a:lnTo>
                <a:lnTo>
                  <a:pt x="793" y="545"/>
                </a:lnTo>
                <a:lnTo>
                  <a:pt x="809" y="538"/>
                </a:lnTo>
                <a:lnTo>
                  <a:pt x="826" y="519"/>
                </a:lnTo>
                <a:lnTo>
                  <a:pt x="828" y="507"/>
                </a:lnTo>
                <a:lnTo>
                  <a:pt x="824" y="504"/>
                </a:lnTo>
                <a:lnTo>
                  <a:pt x="824" y="488"/>
                </a:lnTo>
                <a:lnTo>
                  <a:pt x="807" y="471"/>
                </a:lnTo>
                <a:lnTo>
                  <a:pt x="788" y="464"/>
                </a:lnTo>
                <a:lnTo>
                  <a:pt x="750" y="429"/>
                </a:lnTo>
                <a:lnTo>
                  <a:pt x="715" y="429"/>
                </a:lnTo>
                <a:lnTo>
                  <a:pt x="712" y="422"/>
                </a:lnTo>
                <a:lnTo>
                  <a:pt x="708" y="424"/>
                </a:lnTo>
                <a:lnTo>
                  <a:pt x="710" y="419"/>
                </a:lnTo>
                <a:lnTo>
                  <a:pt x="696" y="414"/>
                </a:lnTo>
                <a:lnTo>
                  <a:pt x="698" y="407"/>
                </a:lnTo>
                <a:lnTo>
                  <a:pt x="708" y="414"/>
                </a:lnTo>
                <a:lnTo>
                  <a:pt x="712" y="407"/>
                </a:lnTo>
                <a:lnTo>
                  <a:pt x="693" y="400"/>
                </a:lnTo>
                <a:lnTo>
                  <a:pt x="696" y="405"/>
                </a:lnTo>
                <a:lnTo>
                  <a:pt x="693" y="405"/>
                </a:lnTo>
                <a:lnTo>
                  <a:pt x="691" y="410"/>
                </a:lnTo>
                <a:lnTo>
                  <a:pt x="679" y="405"/>
                </a:lnTo>
                <a:lnTo>
                  <a:pt x="663" y="410"/>
                </a:lnTo>
                <a:lnTo>
                  <a:pt x="667" y="400"/>
                </a:lnTo>
                <a:lnTo>
                  <a:pt x="649" y="388"/>
                </a:lnTo>
                <a:lnTo>
                  <a:pt x="667" y="393"/>
                </a:lnTo>
                <a:lnTo>
                  <a:pt x="682" y="379"/>
                </a:lnTo>
                <a:lnTo>
                  <a:pt x="667" y="365"/>
                </a:lnTo>
                <a:lnTo>
                  <a:pt x="658" y="367"/>
                </a:lnTo>
                <a:lnTo>
                  <a:pt x="658" y="360"/>
                </a:lnTo>
                <a:lnTo>
                  <a:pt x="649" y="365"/>
                </a:lnTo>
                <a:lnTo>
                  <a:pt x="649" y="377"/>
                </a:lnTo>
                <a:lnTo>
                  <a:pt x="639" y="377"/>
                </a:lnTo>
                <a:lnTo>
                  <a:pt x="644" y="369"/>
                </a:lnTo>
                <a:lnTo>
                  <a:pt x="637" y="369"/>
                </a:lnTo>
                <a:lnTo>
                  <a:pt x="641" y="367"/>
                </a:lnTo>
                <a:lnTo>
                  <a:pt x="639" y="365"/>
                </a:lnTo>
                <a:lnTo>
                  <a:pt x="644" y="362"/>
                </a:lnTo>
                <a:lnTo>
                  <a:pt x="646" y="355"/>
                </a:lnTo>
                <a:lnTo>
                  <a:pt x="634" y="351"/>
                </a:lnTo>
                <a:lnTo>
                  <a:pt x="627" y="377"/>
                </a:lnTo>
                <a:lnTo>
                  <a:pt x="620" y="379"/>
                </a:lnTo>
                <a:lnTo>
                  <a:pt x="620" y="358"/>
                </a:lnTo>
                <a:lnTo>
                  <a:pt x="599" y="393"/>
                </a:lnTo>
                <a:lnTo>
                  <a:pt x="597" y="391"/>
                </a:lnTo>
                <a:lnTo>
                  <a:pt x="601" y="377"/>
                </a:lnTo>
                <a:lnTo>
                  <a:pt x="608" y="360"/>
                </a:lnTo>
                <a:lnTo>
                  <a:pt x="601" y="362"/>
                </a:lnTo>
                <a:lnTo>
                  <a:pt x="597" y="355"/>
                </a:lnTo>
                <a:lnTo>
                  <a:pt x="587" y="360"/>
                </a:lnTo>
                <a:lnTo>
                  <a:pt x="594" y="367"/>
                </a:lnTo>
                <a:lnTo>
                  <a:pt x="573" y="386"/>
                </a:lnTo>
                <a:lnTo>
                  <a:pt x="573" y="396"/>
                </a:lnTo>
                <a:lnTo>
                  <a:pt x="568" y="391"/>
                </a:lnTo>
                <a:lnTo>
                  <a:pt x="568" y="388"/>
                </a:lnTo>
                <a:lnTo>
                  <a:pt x="561" y="391"/>
                </a:lnTo>
                <a:lnTo>
                  <a:pt x="554" y="384"/>
                </a:lnTo>
                <a:lnTo>
                  <a:pt x="552" y="388"/>
                </a:lnTo>
                <a:lnTo>
                  <a:pt x="549" y="384"/>
                </a:lnTo>
                <a:lnTo>
                  <a:pt x="549" y="391"/>
                </a:lnTo>
                <a:lnTo>
                  <a:pt x="556" y="393"/>
                </a:lnTo>
                <a:lnTo>
                  <a:pt x="556" y="407"/>
                </a:lnTo>
                <a:lnTo>
                  <a:pt x="544" y="396"/>
                </a:lnTo>
                <a:lnTo>
                  <a:pt x="547" y="400"/>
                </a:lnTo>
                <a:lnTo>
                  <a:pt x="537" y="403"/>
                </a:lnTo>
                <a:lnTo>
                  <a:pt x="535" y="405"/>
                </a:lnTo>
                <a:lnTo>
                  <a:pt x="537" y="412"/>
                </a:lnTo>
                <a:lnTo>
                  <a:pt x="530" y="422"/>
                </a:lnTo>
                <a:lnTo>
                  <a:pt x="533" y="414"/>
                </a:lnTo>
                <a:lnTo>
                  <a:pt x="533" y="398"/>
                </a:lnTo>
                <a:lnTo>
                  <a:pt x="526" y="407"/>
                </a:lnTo>
                <a:lnTo>
                  <a:pt x="523" y="417"/>
                </a:lnTo>
                <a:lnTo>
                  <a:pt x="523" y="405"/>
                </a:lnTo>
                <a:lnTo>
                  <a:pt x="516" y="405"/>
                </a:lnTo>
                <a:lnTo>
                  <a:pt x="514" y="417"/>
                </a:lnTo>
                <a:lnTo>
                  <a:pt x="521" y="426"/>
                </a:lnTo>
                <a:lnTo>
                  <a:pt x="509" y="414"/>
                </a:lnTo>
                <a:lnTo>
                  <a:pt x="507" y="414"/>
                </a:lnTo>
                <a:lnTo>
                  <a:pt x="511" y="422"/>
                </a:lnTo>
                <a:lnTo>
                  <a:pt x="509" y="424"/>
                </a:lnTo>
                <a:lnTo>
                  <a:pt x="504" y="422"/>
                </a:lnTo>
                <a:lnTo>
                  <a:pt x="502" y="417"/>
                </a:lnTo>
                <a:lnTo>
                  <a:pt x="500" y="424"/>
                </a:lnTo>
                <a:lnTo>
                  <a:pt x="502" y="429"/>
                </a:lnTo>
                <a:lnTo>
                  <a:pt x="492" y="436"/>
                </a:lnTo>
                <a:lnTo>
                  <a:pt x="497" y="440"/>
                </a:lnTo>
                <a:lnTo>
                  <a:pt x="495" y="440"/>
                </a:lnTo>
                <a:lnTo>
                  <a:pt x="495" y="445"/>
                </a:lnTo>
                <a:lnTo>
                  <a:pt x="478" y="455"/>
                </a:lnTo>
                <a:lnTo>
                  <a:pt x="495" y="457"/>
                </a:lnTo>
                <a:lnTo>
                  <a:pt x="488" y="462"/>
                </a:lnTo>
                <a:lnTo>
                  <a:pt x="476" y="459"/>
                </a:lnTo>
                <a:lnTo>
                  <a:pt x="476" y="474"/>
                </a:lnTo>
                <a:lnTo>
                  <a:pt x="474" y="478"/>
                </a:lnTo>
                <a:lnTo>
                  <a:pt x="469" y="467"/>
                </a:lnTo>
                <a:lnTo>
                  <a:pt x="464" y="478"/>
                </a:lnTo>
                <a:lnTo>
                  <a:pt x="466" y="485"/>
                </a:lnTo>
                <a:lnTo>
                  <a:pt x="459" y="488"/>
                </a:lnTo>
                <a:lnTo>
                  <a:pt x="466" y="488"/>
                </a:lnTo>
                <a:lnTo>
                  <a:pt x="452" y="493"/>
                </a:lnTo>
                <a:lnTo>
                  <a:pt x="445" y="509"/>
                </a:lnTo>
                <a:lnTo>
                  <a:pt x="433" y="521"/>
                </a:lnTo>
                <a:lnTo>
                  <a:pt x="433" y="526"/>
                </a:lnTo>
                <a:lnTo>
                  <a:pt x="436" y="526"/>
                </a:lnTo>
                <a:lnTo>
                  <a:pt x="431" y="528"/>
                </a:lnTo>
                <a:lnTo>
                  <a:pt x="436" y="535"/>
                </a:lnTo>
                <a:lnTo>
                  <a:pt x="421" y="547"/>
                </a:lnTo>
                <a:lnTo>
                  <a:pt x="429" y="545"/>
                </a:lnTo>
                <a:lnTo>
                  <a:pt x="431" y="549"/>
                </a:lnTo>
                <a:lnTo>
                  <a:pt x="426" y="547"/>
                </a:lnTo>
                <a:lnTo>
                  <a:pt x="424" y="557"/>
                </a:lnTo>
                <a:lnTo>
                  <a:pt x="421" y="557"/>
                </a:lnTo>
                <a:lnTo>
                  <a:pt x="424" y="566"/>
                </a:lnTo>
                <a:lnTo>
                  <a:pt x="419" y="559"/>
                </a:lnTo>
                <a:lnTo>
                  <a:pt x="417" y="571"/>
                </a:lnTo>
                <a:lnTo>
                  <a:pt x="419" y="568"/>
                </a:lnTo>
                <a:lnTo>
                  <a:pt x="421" y="573"/>
                </a:lnTo>
                <a:lnTo>
                  <a:pt x="405" y="583"/>
                </a:lnTo>
                <a:lnTo>
                  <a:pt x="405" y="587"/>
                </a:lnTo>
                <a:lnTo>
                  <a:pt x="407" y="587"/>
                </a:lnTo>
                <a:lnTo>
                  <a:pt x="405" y="594"/>
                </a:lnTo>
                <a:lnTo>
                  <a:pt x="400" y="592"/>
                </a:lnTo>
                <a:lnTo>
                  <a:pt x="388" y="609"/>
                </a:lnTo>
                <a:lnTo>
                  <a:pt x="388" y="613"/>
                </a:lnTo>
                <a:lnTo>
                  <a:pt x="384" y="616"/>
                </a:lnTo>
                <a:lnTo>
                  <a:pt x="388" y="628"/>
                </a:lnTo>
                <a:lnTo>
                  <a:pt x="405" y="618"/>
                </a:lnTo>
                <a:lnTo>
                  <a:pt x="388" y="632"/>
                </a:lnTo>
                <a:lnTo>
                  <a:pt x="384" y="623"/>
                </a:lnTo>
                <a:lnTo>
                  <a:pt x="377" y="628"/>
                </a:lnTo>
                <a:lnTo>
                  <a:pt x="379" y="632"/>
                </a:lnTo>
                <a:lnTo>
                  <a:pt x="377" y="635"/>
                </a:lnTo>
                <a:lnTo>
                  <a:pt x="374" y="628"/>
                </a:lnTo>
                <a:lnTo>
                  <a:pt x="367" y="630"/>
                </a:lnTo>
                <a:lnTo>
                  <a:pt x="353" y="644"/>
                </a:lnTo>
                <a:lnTo>
                  <a:pt x="343" y="649"/>
                </a:lnTo>
                <a:lnTo>
                  <a:pt x="353" y="654"/>
                </a:lnTo>
                <a:lnTo>
                  <a:pt x="353" y="658"/>
                </a:lnTo>
                <a:lnTo>
                  <a:pt x="336" y="658"/>
                </a:lnTo>
                <a:lnTo>
                  <a:pt x="339" y="661"/>
                </a:lnTo>
                <a:lnTo>
                  <a:pt x="339" y="663"/>
                </a:lnTo>
                <a:lnTo>
                  <a:pt x="339" y="670"/>
                </a:lnTo>
                <a:lnTo>
                  <a:pt x="334" y="663"/>
                </a:lnTo>
                <a:lnTo>
                  <a:pt x="332" y="670"/>
                </a:lnTo>
                <a:lnTo>
                  <a:pt x="332" y="673"/>
                </a:lnTo>
                <a:lnTo>
                  <a:pt x="320" y="670"/>
                </a:lnTo>
                <a:lnTo>
                  <a:pt x="320" y="677"/>
                </a:lnTo>
                <a:lnTo>
                  <a:pt x="336" y="677"/>
                </a:lnTo>
                <a:lnTo>
                  <a:pt x="317" y="682"/>
                </a:lnTo>
                <a:lnTo>
                  <a:pt x="320" y="687"/>
                </a:lnTo>
                <a:lnTo>
                  <a:pt x="317" y="691"/>
                </a:lnTo>
                <a:lnTo>
                  <a:pt x="317" y="701"/>
                </a:lnTo>
                <a:lnTo>
                  <a:pt x="334" y="699"/>
                </a:lnTo>
                <a:lnTo>
                  <a:pt x="339" y="691"/>
                </a:lnTo>
                <a:lnTo>
                  <a:pt x="339" y="699"/>
                </a:lnTo>
                <a:lnTo>
                  <a:pt x="346" y="699"/>
                </a:lnTo>
                <a:lnTo>
                  <a:pt x="353" y="687"/>
                </a:lnTo>
                <a:lnTo>
                  <a:pt x="348" y="699"/>
                </a:lnTo>
                <a:lnTo>
                  <a:pt x="353" y="696"/>
                </a:lnTo>
                <a:lnTo>
                  <a:pt x="346" y="701"/>
                </a:lnTo>
                <a:lnTo>
                  <a:pt x="346" y="706"/>
                </a:lnTo>
                <a:lnTo>
                  <a:pt x="343" y="708"/>
                </a:lnTo>
                <a:lnTo>
                  <a:pt x="341" y="701"/>
                </a:lnTo>
                <a:lnTo>
                  <a:pt x="317" y="706"/>
                </a:lnTo>
                <a:lnTo>
                  <a:pt x="320" y="708"/>
                </a:lnTo>
                <a:lnTo>
                  <a:pt x="320" y="713"/>
                </a:lnTo>
                <a:lnTo>
                  <a:pt x="315" y="710"/>
                </a:lnTo>
                <a:lnTo>
                  <a:pt x="320" y="715"/>
                </a:lnTo>
                <a:lnTo>
                  <a:pt x="327" y="713"/>
                </a:lnTo>
                <a:lnTo>
                  <a:pt x="320" y="722"/>
                </a:lnTo>
                <a:lnTo>
                  <a:pt x="320" y="727"/>
                </a:lnTo>
                <a:lnTo>
                  <a:pt x="325" y="725"/>
                </a:lnTo>
                <a:lnTo>
                  <a:pt x="325" y="729"/>
                </a:lnTo>
                <a:lnTo>
                  <a:pt x="322" y="732"/>
                </a:lnTo>
                <a:lnTo>
                  <a:pt x="322" y="734"/>
                </a:lnTo>
                <a:lnTo>
                  <a:pt x="334" y="718"/>
                </a:lnTo>
                <a:lnTo>
                  <a:pt x="346" y="718"/>
                </a:lnTo>
                <a:lnTo>
                  <a:pt x="339" y="725"/>
                </a:lnTo>
                <a:lnTo>
                  <a:pt x="339" y="720"/>
                </a:lnTo>
                <a:lnTo>
                  <a:pt x="327" y="736"/>
                </a:lnTo>
                <a:lnTo>
                  <a:pt x="334" y="739"/>
                </a:lnTo>
                <a:lnTo>
                  <a:pt x="320" y="748"/>
                </a:lnTo>
                <a:lnTo>
                  <a:pt x="320" y="751"/>
                </a:lnTo>
                <a:lnTo>
                  <a:pt x="334" y="746"/>
                </a:lnTo>
                <a:lnTo>
                  <a:pt x="329" y="762"/>
                </a:lnTo>
                <a:lnTo>
                  <a:pt x="325" y="760"/>
                </a:lnTo>
                <a:lnTo>
                  <a:pt x="322" y="767"/>
                </a:lnTo>
                <a:lnTo>
                  <a:pt x="334" y="779"/>
                </a:lnTo>
                <a:lnTo>
                  <a:pt x="341" y="777"/>
                </a:lnTo>
                <a:lnTo>
                  <a:pt x="339" y="786"/>
                </a:lnTo>
                <a:lnTo>
                  <a:pt x="353" y="786"/>
                </a:lnTo>
                <a:lnTo>
                  <a:pt x="374" y="770"/>
                </a:lnTo>
                <a:lnTo>
                  <a:pt x="381" y="758"/>
                </a:lnTo>
                <a:lnTo>
                  <a:pt x="388" y="760"/>
                </a:lnTo>
                <a:lnTo>
                  <a:pt x="391" y="753"/>
                </a:lnTo>
                <a:lnTo>
                  <a:pt x="388" y="741"/>
                </a:lnTo>
                <a:lnTo>
                  <a:pt x="393" y="746"/>
                </a:lnTo>
                <a:lnTo>
                  <a:pt x="391" y="736"/>
                </a:lnTo>
                <a:lnTo>
                  <a:pt x="395" y="734"/>
                </a:lnTo>
                <a:lnTo>
                  <a:pt x="395" y="753"/>
                </a:lnTo>
                <a:lnTo>
                  <a:pt x="403" y="758"/>
                </a:lnTo>
                <a:lnTo>
                  <a:pt x="403" y="760"/>
                </a:lnTo>
                <a:lnTo>
                  <a:pt x="403" y="774"/>
                </a:lnTo>
                <a:lnTo>
                  <a:pt x="405" y="779"/>
                </a:lnTo>
                <a:lnTo>
                  <a:pt x="407" y="777"/>
                </a:lnTo>
                <a:lnTo>
                  <a:pt x="410" y="779"/>
                </a:lnTo>
                <a:lnTo>
                  <a:pt x="405" y="784"/>
                </a:lnTo>
                <a:lnTo>
                  <a:pt x="410" y="786"/>
                </a:lnTo>
                <a:lnTo>
                  <a:pt x="410" y="791"/>
                </a:lnTo>
                <a:lnTo>
                  <a:pt x="412" y="791"/>
                </a:lnTo>
                <a:lnTo>
                  <a:pt x="412" y="803"/>
                </a:lnTo>
                <a:lnTo>
                  <a:pt x="426" y="824"/>
                </a:lnTo>
                <a:lnTo>
                  <a:pt x="421" y="829"/>
                </a:lnTo>
                <a:lnTo>
                  <a:pt x="424" y="831"/>
                </a:lnTo>
                <a:lnTo>
                  <a:pt x="421" y="834"/>
                </a:lnTo>
                <a:lnTo>
                  <a:pt x="429" y="848"/>
                </a:lnTo>
                <a:lnTo>
                  <a:pt x="424" y="852"/>
                </a:lnTo>
                <a:lnTo>
                  <a:pt x="443" y="852"/>
                </a:lnTo>
                <a:lnTo>
                  <a:pt x="447" y="836"/>
                </a:lnTo>
                <a:lnTo>
                  <a:pt x="469" y="834"/>
                </a:lnTo>
                <a:lnTo>
                  <a:pt x="478" y="800"/>
                </a:lnTo>
                <a:lnTo>
                  <a:pt x="476" y="789"/>
                </a:lnTo>
                <a:lnTo>
                  <a:pt x="481" y="789"/>
                </a:lnTo>
                <a:lnTo>
                  <a:pt x="481" y="777"/>
                </a:lnTo>
                <a:lnTo>
                  <a:pt x="474" y="774"/>
                </a:lnTo>
                <a:lnTo>
                  <a:pt x="481" y="772"/>
                </a:lnTo>
                <a:lnTo>
                  <a:pt x="474" y="770"/>
                </a:lnTo>
                <a:lnTo>
                  <a:pt x="483" y="767"/>
                </a:lnTo>
                <a:lnTo>
                  <a:pt x="490" y="758"/>
                </a:lnTo>
                <a:lnTo>
                  <a:pt x="495" y="762"/>
                </a:lnTo>
                <a:lnTo>
                  <a:pt x="502" y="755"/>
                </a:lnTo>
                <a:lnTo>
                  <a:pt x="502" y="753"/>
                </a:lnTo>
                <a:lnTo>
                  <a:pt x="507" y="751"/>
                </a:lnTo>
                <a:lnTo>
                  <a:pt x="488" y="753"/>
                </a:lnTo>
                <a:lnTo>
                  <a:pt x="474" y="746"/>
                </a:lnTo>
                <a:lnTo>
                  <a:pt x="483" y="744"/>
                </a:lnTo>
                <a:lnTo>
                  <a:pt x="495" y="748"/>
                </a:lnTo>
                <a:lnTo>
                  <a:pt x="504" y="746"/>
                </a:lnTo>
                <a:lnTo>
                  <a:pt x="509" y="734"/>
                </a:lnTo>
                <a:lnTo>
                  <a:pt x="502" y="725"/>
                </a:lnTo>
                <a:lnTo>
                  <a:pt x="504" y="725"/>
                </a:lnTo>
                <a:lnTo>
                  <a:pt x="492" y="713"/>
                </a:lnTo>
                <a:lnTo>
                  <a:pt x="481" y="727"/>
                </a:lnTo>
                <a:lnTo>
                  <a:pt x="474" y="727"/>
                </a:lnTo>
                <a:lnTo>
                  <a:pt x="485" y="720"/>
                </a:lnTo>
                <a:lnTo>
                  <a:pt x="485" y="687"/>
                </a:lnTo>
                <a:lnTo>
                  <a:pt x="485" y="682"/>
                </a:lnTo>
                <a:lnTo>
                  <a:pt x="488" y="684"/>
                </a:lnTo>
                <a:lnTo>
                  <a:pt x="490" y="665"/>
                </a:lnTo>
                <a:lnTo>
                  <a:pt x="488" y="658"/>
                </a:lnTo>
                <a:lnTo>
                  <a:pt x="492" y="661"/>
                </a:lnTo>
                <a:lnTo>
                  <a:pt x="495" y="656"/>
                </a:lnTo>
                <a:lnTo>
                  <a:pt x="495" y="646"/>
                </a:lnTo>
                <a:lnTo>
                  <a:pt x="497" y="649"/>
                </a:lnTo>
                <a:lnTo>
                  <a:pt x="502" y="644"/>
                </a:lnTo>
                <a:lnTo>
                  <a:pt x="509" y="635"/>
                </a:lnTo>
                <a:lnTo>
                  <a:pt x="533" y="620"/>
                </a:lnTo>
                <a:lnTo>
                  <a:pt x="549" y="599"/>
                </a:lnTo>
                <a:lnTo>
                  <a:pt x="542" y="585"/>
                </a:lnTo>
                <a:lnTo>
                  <a:pt x="549" y="575"/>
                </a:lnTo>
                <a:lnTo>
                  <a:pt x="547" y="568"/>
                </a:lnTo>
                <a:lnTo>
                  <a:pt x="556" y="561"/>
                </a:lnTo>
                <a:lnTo>
                  <a:pt x="554" y="554"/>
                </a:lnTo>
                <a:lnTo>
                  <a:pt x="559" y="559"/>
                </a:lnTo>
                <a:lnTo>
                  <a:pt x="561" y="549"/>
                </a:lnTo>
                <a:lnTo>
                  <a:pt x="582" y="554"/>
                </a:lnTo>
                <a:lnTo>
                  <a:pt x="585" y="547"/>
                </a:lnTo>
                <a:lnTo>
                  <a:pt x="601" y="564"/>
                </a:lnTo>
                <a:lnTo>
                  <a:pt x="606" y="580"/>
                </a:lnTo>
                <a:lnTo>
                  <a:pt x="594" y="585"/>
                </a:lnTo>
                <a:lnTo>
                  <a:pt x="592" y="594"/>
                </a:lnTo>
                <a:lnTo>
                  <a:pt x="566" y="628"/>
                </a:lnTo>
                <a:lnTo>
                  <a:pt x="559" y="635"/>
                </a:lnTo>
                <a:lnTo>
                  <a:pt x="552" y="635"/>
                </a:lnTo>
                <a:lnTo>
                  <a:pt x="552" y="642"/>
                </a:lnTo>
                <a:lnTo>
                  <a:pt x="547" y="642"/>
                </a:lnTo>
                <a:lnTo>
                  <a:pt x="540" y="654"/>
                </a:lnTo>
                <a:lnTo>
                  <a:pt x="544" y="665"/>
                </a:lnTo>
                <a:lnTo>
                  <a:pt x="544" y="673"/>
                </a:lnTo>
                <a:lnTo>
                  <a:pt x="549" y="689"/>
                </a:lnTo>
                <a:lnTo>
                  <a:pt x="547" y="689"/>
                </a:lnTo>
                <a:lnTo>
                  <a:pt x="547" y="699"/>
                </a:lnTo>
                <a:lnTo>
                  <a:pt x="544" y="703"/>
                </a:lnTo>
                <a:lnTo>
                  <a:pt x="547" y="710"/>
                </a:lnTo>
                <a:lnTo>
                  <a:pt x="544" y="713"/>
                </a:lnTo>
                <a:lnTo>
                  <a:pt x="563" y="725"/>
                </a:lnTo>
                <a:lnTo>
                  <a:pt x="566" y="722"/>
                </a:lnTo>
                <a:lnTo>
                  <a:pt x="570" y="732"/>
                </a:lnTo>
                <a:lnTo>
                  <a:pt x="573" y="729"/>
                </a:lnTo>
                <a:lnTo>
                  <a:pt x="575" y="734"/>
                </a:lnTo>
                <a:lnTo>
                  <a:pt x="587" y="732"/>
                </a:lnTo>
                <a:lnTo>
                  <a:pt x="608" y="720"/>
                </a:lnTo>
                <a:lnTo>
                  <a:pt x="634" y="715"/>
                </a:lnTo>
                <a:lnTo>
                  <a:pt x="649" y="713"/>
                </a:lnTo>
                <a:lnTo>
                  <a:pt x="649" y="720"/>
                </a:lnTo>
                <a:lnTo>
                  <a:pt x="646" y="718"/>
                </a:lnTo>
                <a:lnTo>
                  <a:pt x="646" y="725"/>
                </a:lnTo>
                <a:lnTo>
                  <a:pt x="665" y="727"/>
                </a:lnTo>
                <a:lnTo>
                  <a:pt x="672" y="734"/>
                </a:lnTo>
                <a:lnTo>
                  <a:pt x="656" y="734"/>
                </a:lnTo>
                <a:lnTo>
                  <a:pt x="644" y="741"/>
                </a:lnTo>
                <a:lnTo>
                  <a:pt x="639" y="739"/>
                </a:lnTo>
                <a:lnTo>
                  <a:pt x="639" y="748"/>
                </a:lnTo>
                <a:lnTo>
                  <a:pt x="637" y="748"/>
                </a:lnTo>
                <a:lnTo>
                  <a:pt x="606" y="741"/>
                </a:lnTo>
                <a:lnTo>
                  <a:pt x="575" y="755"/>
                </a:lnTo>
                <a:lnTo>
                  <a:pt x="575" y="765"/>
                </a:lnTo>
                <a:lnTo>
                  <a:pt x="580" y="767"/>
                </a:lnTo>
                <a:lnTo>
                  <a:pt x="575" y="770"/>
                </a:lnTo>
                <a:lnTo>
                  <a:pt x="578" y="777"/>
                </a:lnTo>
                <a:lnTo>
                  <a:pt x="589" y="777"/>
                </a:lnTo>
                <a:lnTo>
                  <a:pt x="589" y="791"/>
                </a:lnTo>
                <a:lnTo>
                  <a:pt x="587" y="807"/>
                </a:lnTo>
                <a:lnTo>
                  <a:pt x="585" y="815"/>
                </a:lnTo>
                <a:lnTo>
                  <a:pt x="573" y="810"/>
                </a:lnTo>
                <a:lnTo>
                  <a:pt x="563" y="793"/>
                </a:lnTo>
                <a:lnTo>
                  <a:pt x="552" y="800"/>
                </a:lnTo>
                <a:lnTo>
                  <a:pt x="540" y="819"/>
                </a:lnTo>
                <a:lnTo>
                  <a:pt x="540" y="834"/>
                </a:lnTo>
                <a:lnTo>
                  <a:pt x="544" y="855"/>
                </a:lnTo>
                <a:lnTo>
                  <a:pt x="544" y="857"/>
                </a:lnTo>
                <a:lnTo>
                  <a:pt x="542" y="864"/>
                </a:lnTo>
                <a:lnTo>
                  <a:pt x="535" y="862"/>
                </a:lnTo>
                <a:lnTo>
                  <a:pt x="537" y="860"/>
                </a:lnTo>
                <a:lnTo>
                  <a:pt x="528" y="864"/>
                </a:lnTo>
                <a:lnTo>
                  <a:pt x="521" y="876"/>
                </a:lnTo>
                <a:lnTo>
                  <a:pt x="509" y="881"/>
                </a:lnTo>
                <a:lnTo>
                  <a:pt x="504" y="871"/>
                </a:lnTo>
                <a:lnTo>
                  <a:pt x="509" y="871"/>
                </a:lnTo>
                <a:lnTo>
                  <a:pt x="509" y="867"/>
                </a:lnTo>
                <a:lnTo>
                  <a:pt x="488" y="869"/>
                </a:lnTo>
                <a:lnTo>
                  <a:pt x="447" y="888"/>
                </a:lnTo>
                <a:lnTo>
                  <a:pt x="445" y="890"/>
                </a:lnTo>
                <a:lnTo>
                  <a:pt x="450" y="890"/>
                </a:lnTo>
                <a:lnTo>
                  <a:pt x="450" y="895"/>
                </a:lnTo>
                <a:lnTo>
                  <a:pt x="445" y="893"/>
                </a:lnTo>
                <a:lnTo>
                  <a:pt x="429" y="878"/>
                </a:lnTo>
                <a:lnTo>
                  <a:pt x="419" y="881"/>
                </a:lnTo>
                <a:lnTo>
                  <a:pt x="421" y="876"/>
                </a:lnTo>
                <a:lnTo>
                  <a:pt x="405" y="888"/>
                </a:lnTo>
                <a:lnTo>
                  <a:pt x="395" y="888"/>
                </a:lnTo>
                <a:lnTo>
                  <a:pt x="400" y="878"/>
                </a:lnTo>
                <a:lnTo>
                  <a:pt x="386" y="878"/>
                </a:lnTo>
                <a:lnTo>
                  <a:pt x="384" y="876"/>
                </a:lnTo>
                <a:lnTo>
                  <a:pt x="384" y="867"/>
                </a:lnTo>
                <a:lnTo>
                  <a:pt x="379" y="867"/>
                </a:lnTo>
                <a:lnTo>
                  <a:pt x="381" y="867"/>
                </a:lnTo>
                <a:lnTo>
                  <a:pt x="379" y="860"/>
                </a:lnTo>
                <a:lnTo>
                  <a:pt x="381" y="848"/>
                </a:lnTo>
                <a:lnTo>
                  <a:pt x="381" y="845"/>
                </a:lnTo>
                <a:lnTo>
                  <a:pt x="384" y="845"/>
                </a:lnTo>
                <a:lnTo>
                  <a:pt x="384" y="841"/>
                </a:lnTo>
                <a:lnTo>
                  <a:pt x="391" y="838"/>
                </a:lnTo>
                <a:lnTo>
                  <a:pt x="391" y="834"/>
                </a:lnTo>
                <a:lnTo>
                  <a:pt x="393" y="836"/>
                </a:lnTo>
                <a:lnTo>
                  <a:pt x="398" y="831"/>
                </a:lnTo>
                <a:lnTo>
                  <a:pt x="398" y="826"/>
                </a:lnTo>
                <a:lnTo>
                  <a:pt x="388" y="826"/>
                </a:lnTo>
                <a:lnTo>
                  <a:pt x="391" y="822"/>
                </a:lnTo>
                <a:lnTo>
                  <a:pt x="386" y="822"/>
                </a:lnTo>
                <a:lnTo>
                  <a:pt x="393" y="807"/>
                </a:lnTo>
                <a:lnTo>
                  <a:pt x="391" y="793"/>
                </a:lnTo>
                <a:lnTo>
                  <a:pt x="362" y="815"/>
                </a:lnTo>
                <a:lnTo>
                  <a:pt x="360" y="829"/>
                </a:lnTo>
                <a:lnTo>
                  <a:pt x="360" y="850"/>
                </a:lnTo>
                <a:lnTo>
                  <a:pt x="367" y="855"/>
                </a:lnTo>
                <a:lnTo>
                  <a:pt x="367" y="864"/>
                </a:lnTo>
                <a:lnTo>
                  <a:pt x="372" y="876"/>
                </a:lnTo>
                <a:lnTo>
                  <a:pt x="367" y="878"/>
                </a:lnTo>
                <a:lnTo>
                  <a:pt x="374" y="890"/>
                </a:lnTo>
                <a:lnTo>
                  <a:pt x="367" y="893"/>
                </a:lnTo>
                <a:lnTo>
                  <a:pt x="367" y="905"/>
                </a:lnTo>
                <a:lnTo>
                  <a:pt x="365" y="897"/>
                </a:lnTo>
                <a:lnTo>
                  <a:pt x="360" y="900"/>
                </a:lnTo>
                <a:lnTo>
                  <a:pt x="360" y="895"/>
                </a:lnTo>
                <a:lnTo>
                  <a:pt x="355" y="895"/>
                </a:lnTo>
                <a:lnTo>
                  <a:pt x="348" y="895"/>
                </a:lnTo>
                <a:lnTo>
                  <a:pt x="346" y="900"/>
                </a:lnTo>
                <a:lnTo>
                  <a:pt x="353" y="907"/>
                </a:lnTo>
                <a:lnTo>
                  <a:pt x="346" y="905"/>
                </a:lnTo>
                <a:lnTo>
                  <a:pt x="341" y="900"/>
                </a:lnTo>
                <a:lnTo>
                  <a:pt x="322" y="905"/>
                </a:lnTo>
                <a:lnTo>
                  <a:pt x="322" y="914"/>
                </a:lnTo>
                <a:lnTo>
                  <a:pt x="325" y="914"/>
                </a:lnTo>
                <a:lnTo>
                  <a:pt x="322" y="921"/>
                </a:lnTo>
                <a:lnTo>
                  <a:pt x="322" y="928"/>
                </a:lnTo>
                <a:lnTo>
                  <a:pt x="317" y="926"/>
                </a:lnTo>
                <a:lnTo>
                  <a:pt x="317" y="921"/>
                </a:lnTo>
                <a:lnTo>
                  <a:pt x="320" y="919"/>
                </a:lnTo>
                <a:lnTo>
                  <a:pt x="317" y="914"/>
                </a:lnTo>
                <a:lnTo>
                  <a:pt x="306" y="935"/>
                </a:lnTo>
                <a:lnTo>
                  <a:pt x="308" y="940"/>
                </a:lnTo>
                <a:lnTo>
                  <a:pt x="315" y="942"/>
                </a:lnTo>
                <a:lnTo>
                  <a:pt x="301" y="945"/>
                </a:lnTo>
                <a:lnTo>
                  <a:pt x="308" y="950"/>
                </a:lnTo>
                <a:lnTo>
                  <a:pt x="296" y="950"/>
                </a:lnTo>
                <a:lnTo>
                  <a:pt x="287" y="954"/>
                </a:lnTo>
                <a:lnTo>
                  <a:pt x="272" y="959"/>
                </a:lnTo>
                <a:lnTo>
                  <a:pt x="270" y="973"/>
                </a:lnTo>
                <a:lnTo>
                  <a:pt x="251" y="985"/>
                </a:lnTo>
                <a:lnTo>
                  <a:pt x="251" y="990"/>
                </a:lnTo>
                <a:lnTo>
                  <a:pt x="256" y="992"/>
                </a:lnTo>
                <a:lnTo>
                  <a:pt x="232" y="992"/>
                </a:lnTo>
                <a:lnTo>
                  <a:pt x="230" y="987"/>
                </a:lnTo>
                <a:lnTo>
                  <a:pt x="223" y="985"/>
                </a:lnTo>
                <a:lnTo>
                  <a:pt x="228" y="1009"/>
                </a:lnTo>
                <a:lnTo>
                  <a:pt x="211" y="1011"/>
                </a:lnTo>
                <a:lnTo>
                  <a:pt x="199" y="1004"/>
                </a:lnTo>
                <a:lnTo>
                  <a:pt x="180" y="1011"/>
                </a:lnTo>
                <a:lnTo>
                  <a:pt x="180" y="1016"/>
                </a:lnTo>
                <a:lnTo>
                  <a:pt x="187" y="1013"/>
                </a:lnTo>
                <a:lnTo>
                  <a:pt x="183" y="1018"/>
                </a:lnTo>
                <a:lnTo>
                  <a:pt x="187" y="1021"/>
                </a:lnTo>
                <a:lnTo>
                  <a:pt x="183" y="1021"/>
                </a:lnTo>
                <a:lnTo>
                  <a:pt x="187" y="1025"/>
                </a:lnTo>
                <a:lnTo>
                  <a:pt x="192" y="1025"/>
                </a:lnTo>
                <a:lnTo>
                  <a:pt x="213" y="1032"/>
                </a:lnTo>
                <a:lnTo>
                  <a:pt x="213" y="1037"/>
                </a:lnTo>
                <a:lnTo>
                  <a:pt x="223" y="1037"/>
                </a:lnTo>
                <a:lnTo>
                  <a:pt x="218" y="1039"/>
                </a:lnTo>
                <a:lnTo>
                  <a:pt x="218" y="1047"/>
                </a:lnTo>
                <a:lnTo>
                  <a:pt x="223" y="1054"/>
                </a:lnTo>
                <a:lnTo>
                  <a:pt x="232" y="1056"/>
                </a:lnTo>
                <a:lnTo>
                  <a:pt x="232" y="1068"/>
                </a:lnTo>
                <a:lnTo>
                  <a:pt x="239" y="1077"/>
                </a:lnTo>
                <a:lnTo>
                  <a:pt x="235" y="1073"/>
                </a:lnTo>
                <a:lnTo>
                  <a:pt x="232" y="1087"/>
                </a:lnTo>
                <a:lnTo>
                  <a:pt x="235" y="1089"/>
                </a:lnTo>
                <a:lnTo>
                  <a:pt x="230" y="1111"/>
                </a:lnTo>
                <a:lnTo>
                  <a:pt x="223" y="1115"/>
                </a:lnTo>
                <a:lnTo>
                  <a:pt x="133" y="1108"/>
                </a:lnTo>
                <a:lnTo>
                  <a:pt x="131" y="1115"/>
                </a:lnTo>
                <a:lnTo>
                  <a:pt x="121" y="1118"/>
                </a:lnTo>
                <a:lnTo>
                  <a:pt x="119" y="1122"/>
                </a:lnTo>
                <a:lnTo>
                  <a:pt x="123" y="1129"/>
                </a:lnTo>
                <a:lnTo>
                  <a:pt x="123" y="1132"/>
                </a:lnTo>
                <a:lnTo>
                  <a:pt x="123" y="1137"/>
                </a:lnTo>
                <a:lnTo>
                  <a:pt x="126" y="1134"/>
                </a:lnTo>
                <a:lnTo>
                  <a:pt x="123" y="1146"/>
                </a:lnTo>
                <a:lnTo>
                  <a:pt x="126" y="1160"/>
                </a:lnTo>
                <a:lnTo>
                  <a:pt x="116" y="1200"/>
                </a:lnTo>
                <a:lnTo>
                  <a:pt x="121" y="1205"/>
                </a:lnTo>
                <a:lnTo>
                  <a:pt x="126" y="1205"/>
                </a:lnTo>
                <a:lnTo>
                  <a:pt x="123" y="1231"/>
                </a:lnTo>
                <a:lnTo>
                  <a:pt x="145" y="1229"/>
                </a:lnTo>
                <a:lnTo>
                  <a:pt x="157" y="1231"/>
                </a:lnTo>
                <a:lnTo>
                  <a:pt x="164" y="1245"/>
                </a:lnTo>
                <a:lnTo>
                  <a:pt x="173" y="1248"/>
                </a:lnTo>
                <a:lnTo>
                  <a:pt x="187" y="1236"/>
                </a:lnTo>
                <a:lnTo>
                  <a:pt x="220" y="1236"/>
                </a:lnTo>
                <a:lnTo>
                  <a:pt x="230" y="1222"/>
                </a:lnTo>
                <a:lnTo>
                  <a:pt x="237" y="1222"/>
                </a:lnTo>
                <a:lnTo>
                  <a:pt x="242" y="1210"/>
                </a:lnTo>
                <a:lnTo>
                  <a:pt x="249" y="1203"/>
                </a:lnTo>
                <a:lnTo>
                  <a:pt x="251" y="1200"/>
                </a:lnTo>
                <a:lnTo>
                  <a:pt x="244" y="1196"/>
                </a:lnTo>
                <a:lnTo>
                  <a:pt x="244" y="1189"/>
                </a:lnTo>
                <a:lnTo>
                  <a:pt x="258" y="1163"/>
                </a:lnTo>
                <a:lnTo>
                  <a:pt x="291" y="1146"/>
                </a:lnTo>
                <a:lnTo>
                  <a:pt x="294" y="1137"/>
                </a:lnTo>
                <a:lnTo>
                  <a:pt x="291" y="1134"/>
                </a:lnTo>
                <a:lnTo>
                  <a:pt x="291" y="1125"/>
                </a:lnTo>
                <a:lnTo>
                  <a:pt x="291" y="1120"/>
                </a:lnTo>
                <a:lnTo>
                  <a:pt x="303" y="1113"/>
                </a:lnTo>
                <a:lnTo>
                  <a:pt x="317" y="1115"/>
                </a:lnTo>
                <a:lnTo>
                  <a:pt x="334" y="1120"/>
                </a:lnTo>
                <a:lnTo>
                  <a:pt x="353" y="1106"/>
                </a:lnTo>
                <a:lnTo>
                  <a:pt x="360" y="1103"/>
                </a:lnTo>
                <a:lnTo>
                  <a:pt x="369" y="1094"/>
                </a:lnTo>
                <a:lnTo>
                  <a:pt x="388" y="1103"/>
                </a:lnTo>
                <a:lnTo>
                  <a:pt x="395" y="1120"/>
                </a:lnTo>
                <a:lnTo>
                  <a:pt x="403" y="1134"/>
                </a:lnTo>
                <a:lnTo>
                  <a:pt x="410" y="1134"/>
                </a:lnTo>
                <a:lnTo>
                  <a:pt x="429" y="1156"/>
                </a:lnTo>
                <a:lnTo>
                  <a:pt x="438" y="1156"/>
                </a:lnTo>
                <a:lnTo>
                  <a:pt x="447" y="1167"/>
                </a:lnTo>
                <a:lnTo>
                  <a:pt x="455" y="1167"/>
                </a:lnTo>
                <a:lnTo>
                  <a:pt x="457" y="1174"/>
                </a:lnTo>
                <a:lnTo>
                  <a:pt x="464" y="1179"/>
                </a:lnTo>
                <a:lnTo>
                  <a:pt x="466" y="1177"/>
                </a:lnTo>
                <a:lnTo>
                  <a:pt x="474" y="1198"/>
                </a:lnTo>
                <a:lnTo>
                  <a:pt x="469" y="1203"/>
                </a:lnTo>
                <a:lnTo>
                  <a:pt x="466" y="1210"/>
                </a:lnTo>
                <a:lnTo>
                  <a:pt x="466" y="1215"/>
                </a:lnTo>
                <a:lnTo>
                  <a:pt x="474" y="1215"/>
                </a:lnTo>
                <a:lnTo>
                  <a:pt x="478" y="1208"/>
                </a:lnTo>
                <a:lnTo>
                  <a:pt x="481" y="1198"/>
                </a:lnTo>
                <a:lnTo>
                  <a:pt x="488" y="1196"/>
                </a:lnTo>
                <a:lnTo>
                  <a:pt x="488" y="1189"/>
                </a:lnTo>
                <a:lnTo>
                  <a:pt x="478" y="1182"/>
                </a:lnTo>
                <a:lnTo>
                  <a:pt x="481" y="1172"/>
                </a:lnTo>
                <a:lnTo>
                  <a:pt x="488" y="1167"/>
                </a:lnTo>
                <a:lnTo>
                  <a:pt x="497" y="1174"/>
                </a:lnTo>
                <a:lnTo>
                  <a:pt x="504" y="1182"/>
                </a:lnTo>
                <a:lnTo>
                  <a:pt x="507" y="1177"/>
                </a:lnTo>
                <a:lnTo>
                  <a:pt x="497" y="1165"/>
                </a:lnTo>
                <a:lnTo>
                  <a:pt x="471" y="1151"/>
                </a:lnTo>
                <a:lnTo>
                  <a:pt x="474" y="1144"/>
                </a:lnTo>
                <a:lnTo>
                  <a:pt x="471" y="1141"/>
                </a:lnTo>
                <a:lnTo>
                  <a:pt x="459" y="1144"/>
                </a:lnTo>
                <a:lnTo>
                  <a:pt x="452" y="1139"/>
                </a:lnTo>
                <a:lnTo>
                  <a:pt x="445" y="1129"/>
                </a:lnTo>
                <a:lnTo>
                  <a:pt x="436" y="1111"/>
                </a:lnTo>
                <a:lnTo>
                  <a:pt x="421" y="1099"/>
                </a:lnTo>
                <a:lnTo>
                  <a:pt x="419" y="1092"/>
                </a:lnTo>
                <a:lnTo>
                  <a:pt x="421" y="1084"/>
                </a:lnTo>
                <a:lnTo>
                  <a:pt x="419" y="1080"/>
                </a:lnTo>
                <a:lnTo>
                  <a:pt x="419" y="1075"/>
                </a:lnTo>
                <a:lnTo>
                  <a:pt x="431" y="1068"/>
                </a:lnTo>
                <a:lnTo>
                  <a:pt x="436" y="1068"/>
                </a:lnTo>
                <a:lnTo>
                  <a:pt x="438" y="1070"/>
                </a:lnTo>
                <a:lnTo>
                  <a:pt x="438" y="1077"/>
                </a:lnTo>
                <a:lnTo>
                  <a:pt x="440" y="1084"/>
                </a:lnTo>
                <a:lnTo>
                  <a:pt x="443" y="1084"/>
                </a:lnTo>
                <a:lnTo>
                  <a:pt x="447" y="1077"/>
                </a:lnTo>
                <a:lnTo>
                  <a:pt x="450" y="1077"/>
                </a:lnTo>
                <a:lnTo>
                  <a:pt x="455" y="1082"/>
                </a:lnTo>
                <a:lnTo>
                  <a:pt x="457" y="1092"/>
                </a:lnTo>
                <a:lnTo>
                  <a:pt x="464" y="1096"/>
                </a:lnTo>
                <a:lnTo>
                  <a:pt x="459" y="1099"/>
                </a:lnTo>
                <a:lnTo>
                  <a:pt x="471" y="1113"/>
                </a:lnTo>
                <a:lnTo>
                  <a:pt x="483" y="1113"/>
                </a:lnTo>
                <a:lnTo>
                  <a:pt x="492" y="1122"/>
                </a:lnTo>
                <a:lnTo>
                  <a:pt x="488" y="1122"/>
                </a:lnTo>
                <a:lnTo>
                  <a:pt x="497" y="1125"/>
                </a:lnTo>
                <a:lnTo>
                  <a:pt x="502" y="1129"/>
                </a:lnTo>
                <a:lnTo>
                  <a:pt x="502" y="1129"/>
                </a:lnTo>
                <a:lnTo>
                  <a:pt x="502" y="1129"/>
                </a:lnTo>
                <a:lnTo>
                  <a:pt x="518" y="1144"/>
                </a:lnTo>
                <a:lnTo>
                  <a:pt x="521" y="1146"/>
                </a:lnTo>
                <a:lnTo>
                  <a:pt x="518" y="1153"/>
                </a:lnTo>
                <a:lnTo>
                  <a:pt x="518" y="1170"/>
                </a:lnTo>
                <a:lnTo>
                  <a:pt x="518" y="1170"/>
                </a:lnTo>
                <a:lnTo>
                  <a:pt x="530" y="1184"/>
                </a:lnTo>
                <a:lnTo>
                  <a:pt x="537" y="1196"/>
                </a:lnTo>
                <a:lnTo>
                  <a:pt x="542" y="1196"/>
                </a:lnTo>
                <a:lnTo>
                  <a:pt x="544" y="1198"/>
                </a:lnTo>
                <a:lnTo>
                  <a:pt x="537" y="1198"/>
                </a:lnTo>
                <a:lnTo>
                  <a:pt x="544" y="1208"/>
                </a:lnTo>
                <a:lnTo>
                  <a:pt x="566" y="1208"/>
                </a:lnTo>
                <a:lnTo>
                  <a:pt x="573" y="1210"/>
                </a:lnTo>
                <a:lnTo>
                  <a:pt x="568" y="1212"/>
                </a:lnTo>
                <a:lnTo>
                  <a:pt x="578" y="1215"/>
                </a:lnTo>
                <a:lnTo>
                  <a:pt x="585" y="1219"/>
                </a:lnTo>
                <a:lnTo>
                  <a:pt x="585" y="1210"/>
                </a:lnTo>
                <a:lnTo>
                  <a:pt x="563" y="1198"/>
                </a:lnTo>
                <a:lnTo>
                  <a:pt x="570" y="1196"/>
                </a:lnTo>
                <a:lnTo>
                  <a:pt x="568" y="1191"/>
                </a:lnTo>
                <a:lnTo>
                  <a:pt x="573" y="1191"/>
                </a:lnTo>
                <a:lnTo>
                  <a:pt x="566" y="1179"/>
                </a:lnTo>
                <a:lnTo>
                  <a:pt x="566" y="1167"/>
                </a:lnTo>
                <a:lnTo>
                  <a:pt x="568" y="1167"/>
                </a:lnTo>
                <a:lnTo>
                  <a:pt x="568" y="1170"/>
                </a:lnTo>
                <a:lnTo>
                  <a:pt x="578" y="1179"/>
                </a:lnTo>
                <a:lnTo>
                  <a:pt x="578" y="1174"/>
                </a:lnTo>
                <a:lnTo>
                  <a:pt x="585" y="1179"/>
                </a:lnTo>
                <a:lnTo>
                  <a:pt x="580" y="1172"/>
                </a:lnTo>
                <a:lnTo>
                  <a:pt x="587" y="1174"/>
                </a:lnTo>
                <a:lnTo>
                  <a:pt x="580" y="1167"/>
                </a:lnTo>
                <a:lnTo>
                  <a:pt x="589" y="1160"/>
                </a:lnTo>
                <a:lnTo>
                  <a:pt x="599" y="1160"/>
                </a:lnTo>
                <a:lnTo>
                  <a:pt x="613" y="1165"/>
                </a:lnTo>
                <a:lnTo>
                  <a:pt x="620" y="1167"/>
                </a:lnTo>
                <a:lnTo>
                  <a:pt x="615" y="1170"/>
                </a:lnTo>
                <a:lnTo>
                  <a:pt x="615" y="1177"/>
                </a:lnTo>
                <a:lnTo>
                  <a:pt x="634" y="1160"/>
                </a:lnTo>
                <a:lnTo>
                  <a:pt x="653" y="1160"/>
                </a:lnTo>
                <a:lnTo>
                  <a:pt x="656" y="1156"/>
                </a:lnTo>
                <a:lnTo>
                  <a:pt x="644" y="1148"/>
                </a:lnTo>
                <a:lnTo>
                  <a:pt x="641" y="1141"/>
                </a:lnTo>
                <a:lnTo>
                  <a:pt x="634" y="1132"/>
                </a:lnTo>
                <a:lnTo>
                  <a:pt x="639" y="1127"/>
                </a:lnTo>
                <a:lnTo>
                  <a:pt x="639" y="1120"/>
                </a:lnTo>
                <a:lnTo>
                  <a:pt x="646" y="1113"/>
                </a:lnTo>
                <a:lnTo>
                  <a:pt x="651" y="1106"/>
                </a:lnTo>
                <a:lnTo>
                  <a:pt x="653" y="1084"/>
                </a:lnTo>
                <a:lnTo>
                  <a:pt x="656" y="1087"/>
                </a:lnTo>
                <a:lnTo>
                  <a:pt x="653" y="1094"/>
                </a:lnTo>
                <a:lnTo>
                  <a:pt x="660" y="1087"/>
                </a:lnTo>
                <a:lnTo>
                  <a:pt x="663" y="1075"/>
                </a:lnTo>
                <a:lnTo>
                  <a:pt x="663" y="1066"/>
                </a:lnTo>
                <a:lnTo>
                  <a:pt x="665" y="1070"/>
                </a:lnTo>
                <a:lnTo>
                  <a:pt x="675" y="1063"/>
                </a:lnTo>
                <a:lnTo>
                  <a:pt x="670" y="1056"/>
                </a:lnTo>
                <a:lnTo>
                  <a:pt x="675" y="1061"/>
                </a:lnTo>
                <a:lnTo>
                  <a:pt x="679" y="1054"/>
                </a:lnTo>
                <a:lnTo>
                  <a:pt x="696" y="1049"/>
                </a:lnTo>
                <a:lnTo>
                  <a:pt x="701" y="1054"/>
                </a:lnTo>
                <a:lnTo>
                  <a:pt x="691" y="1054"/>
                </a:lnTo>
                <a:lnTo>
                  <a:pt x="698" y="1056"/>
                </a:lnTo>
                <a:lnTo>
                  <a:pt x="693" y="1058"/>
                </a:lnTo>
                <a:lnTo>
                  <a:pt x="719" y="1063"/>
                </a:lnTo>
                <a:lnTo>
                  <a:pt x="722" y="1063"/>
                </a:lnTo>
                <a:lnTo>
                  <a:pt x="705" y="1075"/>
                </a:lnTo>
                <a:lnTo>
                  <a:pt x="717" y="1080"/>
                </a:lnTo>
                <a:lnTo>
                  <a:pt x="717" y="1092"/>
                </a:lnTo>
                <a:lnTo>
                  <a:pt x="724" y="1094"/>
                </a:lnTo>
                <a:lnTo>
                  <a:pt x="746" y="1080"/>
                </a:lnTo>
                <a:lnTo>
                  <a:pt x="760" y="1082"/>
                </a:lnTo>
                <a:lnTo>
                  <a:pt x="762" y="1075"/>
                </a:lnTo>
                <a:lnTo>
                  <a:pt x="741" y="1077"/>
                </a:lnTo>
                <a:lnTo>
                  <a:pt x="736" y="1070"/>
                </a:lnTo>
                <a:lnTo>
                  <a:pt x="731" y="1068"/>
                </a:lnTo>
                <a:lnTo>
                  <a:pt x="734" y="1063"/>
                </a:lnTo>
                <a:lnTo>
                  <a:pt x="727" y="1066"/>
                </a:lnTo>
                <a:lnTo>
                  <a:pt x="722" y="1058"/>
                </a:lnTo>
                <a:lnTo>
                  <a:pt x="727" y="1061"/>
                </a:lnTo>
                <a:lnTo>
                  <a:pt x="727" y="1056"/>
                </a:lnTo>
                <a:lnTo>
                  <a:pt x="731" y="1063"/>
                </a:lnTo>
                <a:lnTo>
                  <a:pt x="734" y="1061"/>
                </a:lnTo>
                <a:lnTo>
                  <a:pt x="736" y="1063"/>
                </a:lnTo>
                <a:lnTo>
                  <a:pt x="736" y="1061"/>
                </a:lnTo>
                <a:lnTo>
                  <a:pt x="741" y="1054"/>
                </a:lnTo>
                <a:lnTo>
                  <a:pt x="743" y="1056"/>
                </a:lnTo>
                <a:lnTo>
                  <a:pt x="750" y="1051"/>
                </a:lnTo>
                <a:lnTo>
                  <a:pt x="786" y="1039"/>
                </a:lnTo>
                <a:lnTo>
                  <a:pt x="798" y="1037"/>
                </a:lnTo>
                <a:lnTo>
                  <a:pt x="800" y="1042"/>
                </a:lnTo>
                <a:lnTo>
                  <a:pt x="788" y="1047"/>
                </a:lnTo>
                <a:lnTo>
                  <a:pt x="788" y="1049"/>
                </a:lnTo>
                <a:lnTo>
                  <a:pt x="779" y="1049"/>
                </a:lnTo>
                <a:lnTo>
                  <a:pt x="776" y="1051"/>
                </a:lnTo>
                <a:lnTo>
                  <a:pt x="788" y="1061"/>
                </a:lnTo>
                <a:lnTo>
                  <a:pt x="781" y="1063"/>
                </a:lnTo>
                <a:lnTo>
                  <a:pt x="774" y="1075"/>
                </a:lnTo>
                <a:lnTo>
                  <a:pt x="764" y="1075"/>
                </a:lnTo>
                <a:lnTo>
                  <a:pt x="762" y="1077"/>
                </a:lnTo>
                <a:lnTo>
                  <a:pt x="772" y="1089"/>
                </a:lnTo>
                <a:lnTo>
                  <a:pt x="776" y="1089"/>
                </a:lnTo>
                <a:lnTo>
                  <a:pt x="790" y="1099"/>
                </a:lnTo>
                <a:lnTo>
                  <a:pt x="807" y="1113"/>
                </a:lnTo>
                <a:lnTo>
                  <a:pt x="812" y="1118"/>
                </a:lnTo>
                <a:lnTo>
                  <a:pt x="826" y="1127"/>
                </a:lnTo>
                <a:lnTo>
                  <a:pt x="833" y="1141"/>
                </a:lnTo>
                <a:lnTo>
                  <a:pt x="833" y="1146"/>
                </a:lnTo>
                <a:lnTo>
                  <a:pt x="831" y="1148"/>
                </a:lnTo>
                <a:lnTo>
                  <a:pt x="814" y="1160"/>
                </a:lnTo>
                <a:lnTo>
                  <a:pt x="800" y="1158"/>
                </a:lnTo>
                <a:lnTo>
                  <a:pt x="781" y="1163"/>
                </a:lnTo>
                <a:lnTo>
                  <a:pt x="757" y="1156"/>
                </a:lnTo>
                <a:lnTo>
                  <a:pt x="755" y="1146"/>
                </a:lnTo>
                <a:lnTo>
                  <a:pt x="748" y="1148"/>
                </a:lnTo>
                <a:lnTo>
                  <a:pt x="741" y="1141"/>
                </a:lnTo>
                <a:lnTo>
                  <a:pt x="715" y="1141"/>
                </a:lnTo>
                <a:lnTo>
                  <a:pt x="701" y="1146"/>
                </a:lnTo>
                <a:lnTo>
                  <a:pt x="684" y="1160"/>
                </a:lnTo>
                <a:lnTo>
                  <a:pt x="658" y="1156"/>
                </a:lnTo>
                <a:lnTo>
                  <a:pt x="656" y="1160"/>
                </a:lnTo>
                <a:lnTo>
                  <a:pt x="658" y="1163"/>
                </a:lnTo>
                <a:lnTo>
                  <a:pt x="667" y="1165"/>
                </a:lnTo>
                <a:lnTo>
                  <a:pt x="656" y="1167"/>
                </a:lnTo>
                <a:lnTo>
                  <a:pt x="653" y="1167"/>
                </a:lnTo>
                <a:lnTo>
                  <a:pt x="656" y="1170"/>
                </a:lnTo>
                <a:lnTo>
                  <a:pt x="653" y="1170"/>
                </a:lnTo>
                <a:lnTo>
                  <a:pt x="637" y="1170"/>
                </a:lnTo>
                <a:lnTo>
                  <a:pt x="637" y="1172"/>
                </a:lnTo>
                <a:lnTo>
                  <a:pt x="623" y="1174"/>
                </a:lnTo>
                <a:lnTo>
                  <a:pt x="618" y="1177"/>
                </a:lnTo>
                <a:lnTo>
                  <a:pt x="615" y="1189"/>
                </a:lnTo>
                <a:lnTo>
                  <a:pt x="623" y="1186"/>
                </a:lnTo>
                <a:lnTo>
                  <a:pt x="623" y="1193"/>
                </a:lnTo>
                <a:lnTo>
                  <a:pt x="625" y="1198"/>
                </a:lnTo>
                <a:lnTo>
                  <a:pt x="623" y="1203"/>
                </a:lnTo>
                <a:lnTo>
                  <a:pt x="630" y="1208"/>
                </a:lnTo>
                <a:lnTo>
                  <a:pt x="623" y="1208"/>
                </a:lnTo>
                <a:lnTo>
                  <a:pt x="618" y="1203"/>
                </a:lnTo>
                <a:lnTo>
                  <a:pt x="615" y="1210"/>
                </a:lnTo>
                <a:lnTo>
                  <a:pt x="630" y="1215"/>
                </a:lnTo>
                <a:lnTo>
                  <a:pt x="627" y="1219"/>
                </a:lnTo>
                <a:lnTo>
                  <a:pt x="632" y="1222"/>
                </a:lnTo>
                <a:lnTo>
                  <a:pt x="630" y="1224"/>
                </a:lnTo>
                <a:lnTo>
                  <a:pt x="634" y="1229"/>
                </a:lnTo>
                <a:lnTo>
                  <a:pt x="632" y="1231"/>
                </a:lnTo>
                <a:lnTo>
                  <a:pt x="646" y="1231"/>
                </a:lnTo>
                <a:lnTo>
                  <a:pt x="632" y="1238"/>
                </a:lnTo>
                <a:lnTo>
                  <a:pt x="641" y="1236"/>
                </a:lnTo>
                <a:lnTo>
                  <a:pt x="641" y="1238"/>
                </a:lnTo>
                <a:lnTo>
                  <a:pt x="649" y="1236"/>
                </a:lnTo>
                <a:lnTo>
                  <a:pt x="653" y="1238"/>
                </a:lnTo>
                <a:lnTo>
                  <a:pt x="656" y="1238"/>
                </a:lnTo>
                <a:lnTo>
                  <a:pt x="658" y="1245"/>
                </a:lnTo>
                <a:lnTo>
                  <a:pt x="667" y="1248"/>
                </a:lnTo>
                <a:lnTo>
                  <a:pt x="675" y="1245"/>
                </a:lnTo>
                <a:lnTo>
                  <a:pt x="677" y="1236"/>
                </a:lnTo>
                <a:lnTo>
                  <a:pt x="682" y="1234"/>
                </a:lnTo>
                <a:lnTo>
                  <a:pt x="708" y="1250"/>
                </a:lnTo>
                <a:lnTo>
                  <a:pt x="727" y="1243"/>
                </a:lnTo>
                <a:lnTo>
                  <a:pt x="731" y="1238"/>
                </a:lnTo>
                <a:lnTo>
                  <a:pt x="736" y="1236"/>
                </a:lnTo>
                <a:lnTo>
                  <a:pt x="746" y="1241"/>
                </a:lnTo>
                <a:lnTo>
                  <a:pt x="753" y="1236"/>
                </a:lnTo>
                <a:lnTo>
                  <a:pt x="755" y="1238"/>
                </a:lnTo>
                <a:lnTo>
                  <a:pt x="753" y="1241"/>
                </a:lnTo>
                <a:lnTo>
                  <a:pt x="750" y="1250"/>
                </a:lnTo>
                <a:lnTo>
                  <a:pt x="750" y="1253"/>
                </a:lnTo>
                <a:lnTo>
                  <a:pt x="753" y="1272"/>
                </a:lnTo>
                <a:lnTo>
                  <a:pt x="738" y="1300"/>
                </a:lnTo>
                <a:lnTo>
                  <a:pt x="731" y="1324"/>
                </a:lnTo>
                <a:lnTo>
                  <a:pt x="727" y="1331"/>
                </a:lnTo>
                <a:lnTo>
                  <a:pt x="712" y="1335"/>
                </a:lnTo>
                <a:lnTo>
                  <a:pt x="705" y="1335"/>
                </a:lnTo>
                <a:lnTo>
                  <a:pt x="698" y="1331"/>
                </a:lnTo>
                <a:lnTo>
                  <a:pt x="698" y="1331"/>
                </a:lnTo>
                <a:lnTo>
                  <a:pt x="693" y="1326"/>
                </a:lnTo>
                <a:lnTo>
                  <a:pt x="684" y="1326"/>
                </a:lnTo>
                <a:lnTo>
                  <a:pt x="675" y="1328"/>
                </a:lnTo>
                <a:lnTo>
                  <a:pt x="679" y="1326"/>
                </a:lnTo>
                <a:lnTo>
                  <a:pt x="653" y="1338"/>
                </a:lnTo>
                <a:lnTo>
                  <a:pt x="623" y="1328"/>
                </a:lnTo>
                <a:lnTo>
                  <a:pt x="599" y="1326"/>
                </a:lnTo>
                <a:lnTo>
                  <a:pt x="594" y="1319"/>
                </a:lnTo>
                <a:lnTo>
                  <a:pt x="570" y="1314"/>
                </a:lnTo>
                <a:lnTo>
                  <a:pt x="566" y="1307"/>
                </a:lnTo>
                <a:lnTo>
                  <a:pt x="556" y="1302"/>
                </a:lnTo>
                <a:lnTo>
                  <a:pt x="540" y="1305"/>
                </a:lnTo>
                <a:lnTo>
                  <a:pt x="526" y="1319"/>
                </a:lnTo>
                <a:lnTo>
                  <a:pt x="526" y="1326"/>
                </a:lnTo>
                <a:lnTo>
                  <a:pt x="528" y="1333"/>
                </a:lnTo>
                <a:lnTo>
                  <a:pt x="523" y="1340"/>
                </a:lnTo>
                <a:lnTo>
                  <a:pt x="511" y="1347"/>
                </a:lnTo>
                <a:lnTo>
                  <a:pt x="492" y="1335"/>
                </a:lnTo>
                <a:lnTo>
                  <a:pt x="466" y="1328"/>
                </a:lnTo>
                <a:lnTo>
                  <a:pt x="457" y="1314"/>
                </a:lnTo>
                <a:lnTo>
                  <a:pt x="438" y="1305"/>
                </a:lnTo>
                <a:lnTo>
                  <a:pt x="419" y="1305"/>
                </a:lnTo>
                <a:lnTo>
                  <a:pt x="405" y="1300"/>
                </a:lnTo>
                <a:lnTo>
                  <a:pt x="403" y="1298"/>
                </a:lnTo>
                <a:lnTo>
                  <a:pt x="398" y="1293"/>
                </a:lnTo>
                <a:lnTo>
                  <a:pt x="395" y="1293"/>
                </a:lnTo>
                <a:lnTo>
                  <a:pt x="388" y="1290"/>
                </a:lnTo>
                <a:lnTo>
                  <a:pt x="384" y="1286"/>
                </a:lnTo>
                <a:lnTo>
                  <a:pt x="384" y="1283"/>
                </a:lnTo>
                <a:lnTo>
                  <a:pt x="388" y="1283"/>
                </a:lnTo>
                <a:lnTo>
                  <a:pt x="388" y="1279"/>
                </a:lnTo>
                <a:lnTo>
                  <a:pt x="398" y="1272"/>
                </a:lnTo>
                <a:lnTo>
                  <a:pt x="403" y="1264"/>
                </a:lnTo>
                <a:lnTo>
                  <a:pt x="403" y="1257"/>
                </a:lnTo>
                <a:lnTo>
                  <a:pt x="395" y="1253"/>
                </a:lnTo>
                <a:lnTo>
                  <a:pt x="393" y="1248"/>
                </a:lnTo>
                <a:lnTo>
                  <a:pt x="403" y="1236"/>
                </a:lnTo>
                <a:lnTo>
                  <a:pt x="403" y="1231"/>
                </a:lnTo>
                <a:lnTo>
                  <a:pt x="393" y="1238"/>
                </a:lnTo>
                <a:lnTo>
                  <a:pt x="391" y="1236"/>
                </a:lnTo>
                <a:lnTo>
                  <a:pt x="391" y="1229"/>
                </a:lnTo>
                <a:lnTo>
                  <a:pt x="381" y="1229"/>
                </a:lnTo>
                <a:lnTo>
                  <a:pt x="369" y="1234"/>
                </a:lnTo>
                <a:lnTo>
                  <a:pt x="358" y="1236"/>
                </a:lnTo>
                <a:lnTo>
                  <a:pt x="348" y="1231"/>
                </a:lnTo>
                <a:lnTo>
                  <a:pt x="346" y="1236"/>
                </a:lnTo>
                <a:lnTo>
                  <a:pt x="336" y="1231"/>
                </a:lnTo>
                <a:lnTo>
                  <a:pt x="322" y="1238"/>
                </a:lnTo>
                <a:lnTo>
                  <a:pt x="317" y="1236"/>
                </a:lnTo>
                <a:lnTo>
                  <a:pt x="303" y="1236"/>
                </a:lnTo>
                <a:lnTo>
                  <a:pt x="265" y="1243"/>
                </a:lnTo>
                <a:lnTo>
                  <a:pt x="251" y="1248"/>
                </a:lnTo>
                <a:lnTo>
                  <a:pt x="249" y="1253"/>
                </a:lnTo>
                <a:lnTo>
                  <a:pt x="237" y="1255"/>
                </a:lnTo>
                <a:lnTo>
                  <a:pt x="230" y="1262"/>
                </a:lnTo>
                <a:lnTo>
                  <a:pt x="218" y="1267"/>
                </a:lnTo>
                <a:lnTo>
                  <a:pt x="204" y="1262"/>
                </a:lnTo>
                <a:lnTo>
                  <a:pt x="187" y="1264"/>
                </a:lnTo>
                <a:lnTo>
                  <a:pt x="178" y="1260"/>
                </a:lnTo>
                <a:lnTo>
                  <a:pt x="173" y="1253"/>
                </a:lnTo>
                <a:lnTo>
                  <a:pt x="166" y="1255"/>
                </a:lnTo>
                <a:lnTo>
                  <a:pt x="154" y="1283"/>
                </a:lnTo>
                <a:lnTo>
                  <a:pt x="131" y="1298"/>
                </a:lnTo>
                <a:lnTo>
                  <a:pt x="119" y="1309"/>
                </a:lnTo>
                <a:lnTo>
                  <a:pt x="116" y="1319"/>
                </a:lnTo>
                <a:lnTo>
                  <a:pt x="109" y="1328"/>
                </a:lnTo>
                <a:lnTo>
                  <a:pt x="109" y="1340"/>
                </a:lnTo>
                <a:lnTo>
                  <a:pt x="112" y="1350"/>
                </a:lnTo>
                <a:lnTo>
                  <a:pt x="107" y="1357"/>
                </a:lnTo>
                <a:lnTo>
                  <a:pt x="102" y="1364"/>
                </a:lnTo>
                <a:lnTo>
                  <a:pt x="83" y="1378"/>
                </a:lnTo>
                <a:lnTo>
                  <a:pt x="67" y="1385"/>
                </a:lnTo>
                <a:lnTo>
                  <a:pt x="64" y="1388"/>
                </a:lnTo>
                <a:lnTo>
                  <a:pt x="57" y="1402"/>
                </a:lnTo>
                <a:lnTo>
                  <a:pt x="45" y="1414"/>
                </a:lnTo>
                <a:lnTo>
                  <a:pt x="38" y="1430"/>
                </a:lnTo>
                <a:lnTo>
                  <a:pt x="26" y="1447"/>
                </a:lnTo>
                <a:lnTo>
                  <a:pt x="15" y="1470"/>
                </a:lnTo>
                <a:lnTo>
                  <a:pt x="12" y="1473"/>
                </a:lnTo>
                <a:lnTo>
                  <a:pt x="8" y="1492"/>
                </a:lnTo>
                <a:lnTo>
                  <a:pt x="10" y="1489"/>
                </a:lnTo>
                <a:lnTo>
                  <a:pt x="17" y="1501"/>
                </a:lnTo>
                <a:lnTo>
                  <a:pt x="19" y="1508"/>
                </a:lnTo>
                <a:lnTo>
                  <a:pt x="15" y="1513"/>
                </a:lnTo>
                <a:lnTo>
                  <a:pt x="22" y="1527"/>
                </a:lnTo>
                <a:lnTo>
                  <a:pt x="22" y="1541"/>
                </a:lnTo>
                <a:lnTo>
                  <a:pt x="15" y="1563"/>
                </a:lnTo>
                <a:lnTo>
                  <a:pt x="15" y="1570"/>
                </a:lnTo>
                <a:lnTo>
                  <a:pt x="10" y="1577"/>
                </a:lnTo>
                <a:lnTo>
                  <a:pt x="0" y="1582"/>
                </a:lnTo>
                <a:lnTo>
                  <a:pt x="3" y="1584"/>
                </a:lnTo>
                <a:lnTo>
                  <a:pt x="15" y="1598"/>
                </a:lnTo>
                <a:lnTo>
                  <a:pt x="10" y="1603"/>
                </a:lnTo>
                <a:lnTo>
                  <a:pt x="10" y="1608"/>
                </a:lnTo>
                <a:lnTo>
                  <a:pt x="10" y="1617"/>
                </a:lnTo>
                <a:lnTo>
                  <a:pt x="24" y="1627"/>
                </a:lnTo>
                <a:lnTo>
                  <a:pt x="38" y="1624"/>
                </a:lnTo>
                <a:lnTo>
                  <a:pt x="29" y="1627"/>
                </a:lnTo>
                <a:lnTo>
                  <a:pt x="31" y="1634"/>
                </a:lnTo>
                <a:lnTo>
                  <a:pt x="34" y="1638"/>
                </a:lnTo>
                <a:lnTo>
                  <a:pt x="36" y="1641"/>
                </a:lnTo>
                <a:lnTo>
                  <a:pt x="38" y="1638"/>
                </a:lnTo>
                <a:lnTo>
                  <a:pt x="45" y="1648"/>
                </a:lnTo>
                <a:lnTo>
                  <a:pt x="53" y="1653"/>
                </a:lnTo>
                <a:lnTo>
                  <a:pt x="60" y="1665"/>
                </a:lnTo>
                <a:lnTo>
                  <a:pt x="62" y="1674"/>
                </a:lnTo>
                <a:lnTo>
                  <a:pt x="60" y="1674"/>
                </a:lnTo>
                <a:lnTo>
                  <a:pt x="67" y="1681"/>
                </a:lnTo>
                <a:lnTo>
                  <a:pt x="74" y="1688"/>
                </a:lnTo>
                <a:lnTo>
                  <a:pt x="86" y="1693"/>
                </a:lnTo>
                <a:lnTo>
                  <a:pt x="116" y="1719"/>
                </a:lnTo>
                <a:lnTo>
                  <a:pt x="140" y="1731"/>
                </a:lnTo>
                <a:lnTo>
                  <a:pt x="145" y="1731"/>
                </a:lnTo>
                <a:lnTo>
                  <a:pt x="161" y="1724"/>
                </a:lnTo>
                <a:lnTo>
                  <a:pt x="180" y="1719"/>
                </a:lnTo>
                <a:lnTo>
                  <a:pt x="204" y="1721"/>
                </a:lnTo>
                <a:lnTo>
                  <a:pt x="218" y="1726"/>
                </a:lnTo>
                <a:lnTo>
                  <a:pt x="249" y="1712"/>
                </a:lnTo>
                <a:lnTo>
                  <a:pt x="261" y="1712"/>
                </a:lnTo>
                <a:lnTo>
                  <a:pt x="265" y="1707"/>
                </a:lnTo>
                <a:lnTo>
                  <a:pt x="275" y="1705"/>
                </a:lnTo>
                <a:lnTo>
                  <a:pt x="287" y="1702"/>
                </a:lnTo>
                <a:lnTo>
                  <a:pt x="306" y="1702"/>
                </a:lnTo>
                <a:lnTo>
                  <a:pt x="315" y="1707"/>
                </a:lnTo>
                <a:lnTo>
                  <a:pt x="317" y="1710"/>
                </a:lnTo>
                <a:lnTo>
                  <a:pt x="322" y="1717"/>
                </a:lnTo>
                <a:lnTo>
                  <a:pt x="322" y="1724"/>
                </a:lnTo>
                <a:lnTo>
                  <a:pt x="334" y="1733"/>
                </a:lnTo>
                <a:lnTo>
                  <a:pt x="343" y="1731"/>
                </a:lnTo>
                <a:lnTo>
                  <a:pt x="346" y="1726"/>
                </a:lnTo>
                <a:lnTo>
                  <a:pt x="360" y="1731"/>
                </a:lnTo>
                <a:lnTo>
                  <a:pt x="362" y="1724"/>
                </a:lnTo>
                <a:lnTo>
                  <a:pt x="365" y="1726"/>
                </a:lnTo>
                <a:lnTo>
                  <a:pt x="367" y="1728"/>
                </a:lnTo>
                <a:lnTo>
                  <a:pt x="369" y="1728"/>
                </a:lnTo>
                <a:lnTo>
                  <a:pt x="372" y="1736"/>
                </a:lnTo>
                <a:lnTo>
                  <a:pt x="381" y="1736"/>
                </a:lnTo>
                <a:lnTo>
                  <a:pt x="381" y="1740"/>
                </a:lnTo>
                <a:lnTo>
                  <a:pt x="386" y="1745"/>
                </a:lnTo>
                <a:lnTo>
                  <a:pt x="381" y="1762"/>
                </a:lnTo>
                <a:lnTo>
                  <a:pt x="377" y="1776"/>
                </a:lnTo>
                <a:lnTo>
                  <a:pt x="381" y="1778"/>
                </a:lnTo>
                <a:lnTo>
                  <a:pt x="381" y="1783"/>
                </a:lnTo>
                <a:lnTo>
                  <a:pt x="377" y="1785"/>
                </a:lnTo>
                <a:lnTo>
                  <a:pt x="384" y="1790"/>
                </a:lnTo>
                <a:lnTo>
                  <a:pt x="377" y="1788"/>
                </a:lnTo>
                <a:lnTo>
                  <a:pt x="377" y="1799"/>
                </a:lnTo>
                <a:lnTo>
                  <a:pt x="369" y="1802"/>
                </a:lnTo>
                <a:lnTo>
                  <a:pt x="377" y="1818"/>
                </a:lnTo>
                <a:lnTo>
                  <a:pt x="403" y="1847"/>
                </a:lnTo>
                <a:lnTo>
                  <a:pt x="410" y="1856"/>
                </a:lnTo>
                <a:lnTo>
                  <a:pt x="414" y="1863"/>
                </a:lnTo>
                <a:lnTo>
                  <a:pt x="419" y="1873"/>
                </a:lnTo>
                <a:lnTo>
                  <a:pt x="419" y="1880"/>
                </a:lnTo>
                <a:lnTo>
                  <a:pt x="431" y="1908"/>
                </a:lnTo>
                <a:lnTo>
                  <a:pt x="433" y="1915"/>
                </a:lnTo>
                <a:lnTo>
                  <a:pt x="431" y="1920"/>
                </a:lnTo>
                <a:lnTo>
                  <a:pt x="433" y="1934"/>
                </a:lnTo>
                <a:lnTo>
                  <a:pt x="438" y="1942"/>
                </a:lnTo>
                <a:lnTo>
                  <a:pt x="438" y="1949"/>
                </a:lnTo>
                <a:lnTo>
                  <a:pt x="438" y="1963"/>
                </a:lnTo>
                <a:lnTo>
                  <a:pt x="429" y="1972"/>
                </a:lnTo>
                <a:lnTo>
                  <a:pt x="421" y="1987"/>
                </a:lnTo>
                <a:lnTo>
                  <a:pt x="410" y="2017"/>
                </a:lnTo>
                <a:lnTo>
                  <a:pt x="410" y="2039"/>
                </a:lnTo>
                <a:lnTo>
                  <a:pt x="410" y="2050"/>
                </a:lnTo>
                <a:lnTo>
                  <a:pt x="424" y="2069"/>
                </a:lnTo>
                <a:lnTo>
                  <a:pt x="447" y="2117"/>
                </a:lnTo>
                <a:lnTo>
                  <a:pt x="450" y="2140"/>
                </a:lnTo>
                <a:lnTo>
                  <a:pt x="452" y="2152"/>
                </a:lnTo>
                <a:lnTo>
                  <a:pt x="455" y="2164"/>
                </a:lnTo>
                <a:lnTo>
                  <a:pt x="459" y="2190"/>
                </a:lnTo>
                <a:lnTo>
                  <a:pt x="466" y="2202"/>
                </a:lnTo>
                <a:lnTo>
                  <a:pt x="478" y="2211"/>
                </a:lnTo>
                <a:lnTo>
                  <a:pt x="490" y="2242"/>
                </a:lnTo>
                <a:lnTo>
                  <a:pt x="502" y="2264"/>
                </a:lnTo>
                <a:lnTo>
                  <a:pt x="504" y="2275"/>
                </a:lnTo>
                <a:lnTo>
                  <a:pt x="502" y="2278"/>
                </a:lnTo>
                <a:lnTo>
                  <a:pt x="497" y="2278"/>
                </a:lnTo>
                <a:lnTo>
                  <a:pt x="497" y="2282"/>
                </a:lnTo>
                <a:lnTo>
                  <a:pt x="504" y="2294"/>
                </a:lnTo>
                <a:lnTo>
                  <a:pt x="507" y="2301"/>
                </a:lnTo>
                <a:lnTo>
                  <a:pt x="511" y="2301"/>
                </a:lnTo>
                <a:lnTo>
                  <a:pt x="511" y="2306"/>
                </a:lnTo>
                <a:lnTo>
                  <a:pt x="528" y="2311"/>
                </a:lnTo>
                <a:lnTo>
                  <a:pt x="533" y="2306"/>
                </a:lnTo>
                <a:lnTo>
                  <a:pt x="554" y="2306"/>
                </a:lnTo>
                <a:lnTo>
                  <a:pt x="563" y="2299"/>
                </a:lnTo>
                <a:lnTo>
                  <a:pt x="594" y="2301"/>
                </a:lnTo>
                <a:lnTo>
                  <a:pt x="597" y="2299"/>
                </a:lnTo>
                <a:lnTo>
                  <a:pt x="608" y="2301"/>
                </a:lnTo>
                <a:lnTo>
                  <a:pt x="608" y="2294"/>
                </a:lnTo>
                <a:lnTo>
                  <a:pt x="630" y="2292"/>
                </a:lnTo>
                <a:lnTo>
                  <a:pt x="649" y="2275"/>
                </a:lnTo>
                <a:lnTo>
                  <a:pt x="670" y="2252"/>
                </a:lnTo>
                <a:lnTo>
                  <a:pt x="689" y="2221"/>
                </a:lnTo>
                <a:lnTo>
                  <a:pt x="703" y="2207"/>
                </a:lnTo>
                <a:lnTo>
                  <a:pt x="708" y="2181"/>
                </a:lnTo>
                <a:lnTo>
                  <a:pt x="708" y="2171"/>
                </a:lnTo>
                <a:lnTo>
                  <a:pt x="708" y="2174"/>
                </a:lnTo>
                <a:lnTo>
                  <a:pt x="703" y="2169"/>
                </a:lnTo>
                <a:lnTo>
                  <a:pt x="708" y="2162"/>
                </a:lnTo>
                <a:lnTo>
                  <a:pt x="734" y="2150"/>
                </a:lnTo>
                <a:lnTo>
                  <a:pt x="743" y="2140"/>
                </a:lnTo>
                <a:lnTo>
                  <a:pt x="743" y="2136"/>
                </a:lnTo>
                <a:lnTo>
                  <a:pt x="741" y="2140"/>
                </a:lnTo>
                <a:lnTo>
                  <a:pt x="741" y="2138"/>
                </a:lnTo>
                <a:lnTo>
                  <a:pt x="746" y="2110"/>
                </a:lnTo>
                <a:lnTo>
                  <a:pt x="743" y="2112"/>
                </a:lnTo>
                <a:lnTo>
                  <a:pt x="738" y="2091"/>
                </a:lnTo>
                <a:lnTo>
                  <a:pt x="734" y="2086"/>
                </a:lnTo>
                <a:lnTo>
                  <a:pt x="734" y="2076"/>
                </a:lnTo>
                <a:lnTo>
                  <a:pt x="750" y="2062"/>
                </a:lnTo>
                <a:lnTo>
                  <a:pt x="753" y="2058"/>
                </a:lnTo>
                <a:lnTo>
                  <a:pt x="755" y="2062"/>
                </a:lnTo>
                <a:lnTo>
                  <a:pt x="762" y="2053"/>
                </a:lnTo>
                <a:lnTo>
                  <a:pt x="760" y="2053"/>
                </a:lnTo>
                <a:lnTo>
                  <a:pt x="772" y="2041"/>
                </a:lnTo>
                <a:lnTo>
                  <a:pt x="795" y="2034"/>
                </a:lnTo>
                <a:lnTo>
                  <a:pt x="805" y="2027"/>
                </a:lnTo>
                <a:lnTo>
                  <a:pt x="805" y="2024"/>
                </a:lnTo>
                <a:lnTo>
                  <a:pt x="816" y="2013"/>
                </a:lnTo>
                <a:lnTo>
                  <a:pt x="816" y="2008"/>
                </a:lnTo>
                <a:lnTo>
                  <a:pt x="814" y="2008"/>
                </a:lnTo>
                <a:lnTo>
                  <a:pt x="819" y="2001"/>
                </a:lnTo>
                <a:lnTo>
                  <a:pt x="816" y="1994"/>
                </a:lnTo>
                <a:lnTo>
                  <a:pt x="814" y="1994"/>
                </a:lnTo>
                <a:lnTo>
                  <a:pt x="814" y="1975"/>
                </a:lnTo>
                <a:lnTo>
                  <a:pt x="814" y="1958"/>
                </a:lnTo>
                <a:lnTo>
                  <a:pt x="819" y="1946"/>
                </a:lnTo>
                <a:lnTo>
                  <a:pt x="816" y="1939"/>
                </a:lnTo>
                <a:lnTo>
                  <a:pt x="809" y="1934"/>
                </a:lnTo>
                <a:lnTo>
                  <a:pt x="802" y="1918"/>
                </a:lnTo>
                <a:lnTo>
                  <a:pt x="800" y="1908"/>
                </a:lnTo>
                <a:lnTo>
                  <a:pt x="805" y="1892"/>
                </a:lnTo>
                <a:lnTo>
                  <a:pt x="795" y="1880"/>
                </a:lnTo>
                <a:lnTo>
                  <a:pt x="800" y="1856"/>
                </a:lnTo>
                <a:lnTo>
                  <a:pt x="805" y="1852"/>
                </a:lnTo>
                <a:lnTo>
                  <a:pt x="814" y="1830"/>
                </a:lnTo>
                <a:lnTo>
                  <a:pt x="831" y="1816"/>
                </a:lnTo>
                <a:lnTo>
                  <a:pt x="845" y="1799"/>
                </a:lnTo>
                <a:lnTo>
                  <a:pt x="845" y="1795"/>
                </a:lnTo>
                <a:lnTo>
                  <a:pt x="850" y="1795"/>
                </a:lnTo>
                <a:lnTo>
                  <a:pt x="878" y="1766"/>
                </a:lnTo>
                <a:lnTo>
                  <a:pt x="892" y="1762"/>
                </a:lnTo>
                <a:lnTo>
                  <a:pt x="916" y="1736"/>
                </a:lnTo>
                <a:lnTo>
                  <a:pt x="925" y="1721"/>
                </a:lnTo>
                <a:lnTo>
                  <a:pt x="935" y="1712"/>
                </a:lnTo>
                <a:lnTo>
                  <a:pt x="947" y="1681"/>
                </a:lnTo>
                <a:lnTo>
                  <a:pt x="951" y="1676"/>
                </a:lnTo>
                <a:lnTo>
                  <a:pt x="958" y="1665"/>
                </a:lnTo>
                <a:lnTo>
                  <a:pt x="961" y="1648"/>
                </a:lnTo>
                <a:lnTo>
                  <a:pt x="968" y="1648"/>
                </a:lnTo>
                <a:lnTo>
                  <a:pt x="963" y="1646"/>
                </a:lnTo>
                <a:lnTo>
                  <a:pt x="965" y="1643"/>
                </a:lnTo>
                <a:lnTo>
                  <a:pt x="965" y="1634"/>
                </a:lnTo>
                <a:lnTo>
                  <a:pt x="965" y="1627"/>
                </a:lnTo>
                <a:lnTo>
                  <a:pt x="958" y="1624"/>
                </a:lnTo>
                <a:lnTo>
                  <a:pt x="951" y="1629"/>
                </a:lnTo>
                <a:lnTo>
                  <a:pt x="937" y="1631"/>
                </a:lnTo>
                <a:lnTo>
                  <a:pt x="911" y="1636"/>
                </a:lnTo>
                <a:lnTo>
                  <a:pt x="902" y="1641"/>
                </a:lnTo>
                <a:lnTo>
                  <a:pt x="890" y="1638"/>
                </a:lnTo>
                <a:lnTo>
                  <a:pt x="878" y="1646"/>
                </a:lnTo>
                <a:lnTo>
                  <a:pt x="871" y="1646"/>
                </a:lnTo>
                <a:lnTo>
                  <a:pt x="854" y="1631"/>
                </a:lnTo>
                <a:lnTo>
                  <a:pt x="845" y="1629"/>
                </a:lnTo>
                <a:lnTo>
                  <a:pt x="857" y="1624"/>
                </a:lnTo>
                <a:lnTo>
                  <a:pt x="857" y="1617"/>
                </a:lnTo>
                <a:lnTo>
                  <a:pt x="852" y="1612"/>
                </a:lnTo>
                <a:lnTo>
                  <a:pt x="842" y="1605"/>
                </a:lnTo>
                <a:lnTo>
                  <a:pt x="826" y="1586"/>
                </a:lnTo>
                <a:lnTo>
                  <a:pt x="816" y="1582"/>
                </a:lnTo>
                <a:lnTo>
                  <a:pt x="812" y="1582"/>
                </a:lnTo>
                <a:lnTo>
                  <a:pt x="807" y="1572"/>
                </a:lnTo>
                <a:lnTo>
                  <a:pt x="807" y="1577"/>
                </a:lnTo>
                <a:lnTo>
                  <a:pt x="805" y="1577"/>
                </a:lnTo>
                <a:lnTo>
                  <a:pt x="798" y="1565"/>
                </a:lnTo>
                <a:lnTo>
                  <a:pt x="793" y="1544"/>
                </a:lnTo>
                <a:lnTo>
                  <a:pt x="788" y="1534"/>
                </a:lnTo>
                <a:lnTo>
                  <a:pt x="772" y="1522"/>
                </a:lnTo>
                <a:lnTo>
                  <a:pt x="769" y="1489"/>
                </a:lnTo>
                <a:lnTo>
                  <a:pt x="764" y="1485"/>
                </a:lnTo>
                <a:lnTo>
                  <a:pt x="764" y="1475"/>
                </a:lnTo>
                <a:lnTo>
                  <a:pt x="748" y="1461"/>
                </a:lnTo>
                <a:lnTo>
                  <a:pt x="746" y="1447"/>
                </a:lnTo>
                <a:lnTo>
                  <a:pt x="750" y="1447"/>
                </a:lnTo>
                <a:lnTo>
                  <a:pt x="741" y="1437"/>
                </a:lnTo>
                <a:lnTo>
                  <a:pt x="724" y="1406"/>
                </a:lnTo>
                <a:lnTo>
                  <a:pt x="717" y="1385"/>
                </a:lnTo>
                <a:lnTo>
                  <a:pt x="705" y="1371"/>
                </a:lnTo>
                <a:lnTo>
                  <a:pt x="701" y="1357"/>
                </a:lnTo>
                <a:lnTo>
                  <a:pt x="705" y="1350"/>
                </a:lnTo>
                <a:lnTo>
                  <a:pt x="715" y="1373"/>
                </a:lnTo>
                <a:lnTo>
                  <a:pt x="727" y="1385"/>
                </a:lnTo>
                <a:lnTo>
                  <a:pt x="729" y="1385"/>
                </a:lnTo>
                <a:lnTo>
                  <a:pt x="736" y="1361"/>
                </a:lnTo>
                <a:lnTo>
                  <a:pt x="736" y="1359"/>
                </a:lnTo>
                <a:lnTo>
                  <a:pt x="734" y="1380"/>
                </a:lnTo>
                <a:lnTo>
                  <a:pt x="741" y="1383"/>
                </a:lnTo>
                <a:lnTo>
                  <a:pt x="767" y="1423"/>
                </a:lnTo>
                <a:lnTo>
                  <a:pt x="772" y="1440"/>
                </a:lnTo>
                <a:lnTo>
                  <a:pt x="776" y="1442"/>
                </a:lnTo>
                <a:lnTo>
                  <a:pt x="786" y="1449"/>
                </a:lnTo>
                <a:lnTo>
                  <a:pt x="795" y="1470"/>
                </a:lnTo>
                <a:lnTo>
                  <a:pt x="795" y="1477"/>
                </a:lnTo>
                <a:lnTo>
                  <a:pt x="798" y="1496"/>
                </a:lnTo>
                <a:lnTo>
                  <a:pt x="812" y="1506"/>
                </a:lnTo>
                <a:lnTo>
                  <a:pt x="821" y="1513"/>
                </a:lnTo>
                <a:lnTo>
                  <a:pt x="824" y="1525"/>
                </a:lnTo>
                <a:lnTo>
                  <a:pt x="831" y="1537"/>
                </a:lnTo>
                <a:lnTo>
                  <a:pt x="840" y="1541"/>
                </a:lnTo>
                <a:lnTo>
                  <a:pt x="845" y="1558"/>
                </a:lnTo>
                <a:lnTo>
                  <a:pt x="847" y="1565"/>
                </a:lnTo>
                <a:lnTo>
                  <a:pt x="845" y="1575"/>
                </a:lnTo>
                <a:lnTo>
                  <a:pt x="847" y="1579"/>
                </a:lnTo>
                <a:lnTo>
                  <a:pt x="854" y="1605"/>
                </a:lnTo>
                <a:lnTo>
                  <a:pt x="857" y="1612"/>
                </a:lnTo>
                <a:lnTo>
                  <a:pt x="878" y="1612"/>
                </a:lnTo>
                <a:lnTo>
                  <a:pt x="890" y="1603"/>
                </a:lnTo>
                <a:lnTo>
                  <a:pt x="904" y="1603"/>
                </a:lnTo>
                <a:lnTo>
                  <a:pt x="918" y="1596"/>
                </a:lnTo>
                <a:lnTo>
                  <a:pt x="930" y="1594"/>
                </a:lnTo>
                <a:lnTo>
                  <a:pt x="937" y="1586"/>
                </a:lnTo>
                <a:lnTo>
                  <a:pt x="944" y="1584"/>
                </a:lnTo>
                <a:lnTo>
                  <a:pt x="980" y="1570"/>
                </a:lnTo>
                <a:lnTo>
                  <a:pt x="982" y="1563"/>
                </a:lnTo>
                <a:lnTo>
                  <a:pt x="991" y="1556"/>
                </a:lnTo>
                <a:lnTo>
                  <a:pt x="1008" y="1551"/>
                </a:lnTo>
                <a:lnTo>
                  <a:pt x="1018" y="1551"/>
                </a:lnTo>
                <a:lnTo>
                  <a:pt x="1027" y="1539"/>
                </a:lnTo>
                <a:lnTo>
                  <a:pt x="1039" y="1537"/>
                </a:lnTo>
                <a:lnTo>
                  <a:pt x="1044" y="1525"/>
                </a:lnTo>
                <a:lnTo>
                  <a:pt x="1058" y="1520"/>
                </a:lnTo>
                <a:lnTo>
                  <a:pt x="1058" y="1506"/>
                </a:lnTo>
                <a:lnTo>
                  <a:pt x="1060" y="1499"/>
                </a:lnTo>
                <a:lnTo>
                  <a:pt x="1065" y="1496"/>
                </a:lnTo>
                <a:lnTo>
                  <a:pt x="1067" y="1499"/>
                </a:lnTo>
                <a:lnTo>
                  <a:pt x="1084" y="1477"/>
                </a:lnTo>
                <a:lnTo>
                  <a:pt x="1086" y="1468"/>
                </a:lnTo>
                <a:lnTo>
                  <a:pt x="1079" y="1463"/>
                </a:lnTo>
                <a:lnTo>
                  <a:pt x="1072" y="1451"/>
                </a:lnTo>
                <a:lnTo>
                  <a:pt x="1046" y="1442"/>
                </a:lnTo>
                <a:lnTo>
                  <a:pt x="1036" y="1430"/>
                </a:lnTo>
                <a:lnTo>
                  <a:pt x="1036" y="1421"/>
                </a:lnTo>
                <a:lnTo>
                  <a:pt x="1039" y="1409"/>
                </a:lnTo>
                <a:lnTo>
                  <a:pt x="1034" y="1414"/>
                </a:lnTo>
                <a:lnTo>
                  <a:pt x="1010" y="1437"/>
                </a:lnTo>
                <a:lnTo>
                  <a:pt x="1010" y="1440"/>
                </a:lnTo>
                <a:lnTo>
                  <a:pt x="1006" y="1444"/>
                </a:lnTo>
                <a:lnTo>
                  <a:pt x="987" y="1442"/>
                </a:lnTo>
                <a:lnTo>
                  <a:pt x="982" y="1444"/>
                </a:lnTo>
                <a:lnTo>
                  <a:pt x="975" y="1444"/>
                </a:lnTo>
                <a:lnTo>
                  <a:pt x="973" y="1442"/>
                </a:lnTo>
                <a:lnTo>
                  <a:pt x="968" y="1440"/>
                </a:lnTo>
                <a:lnTo>
                  <a:pt x="968" y="1435"/>
                </a:lnTo>
                <a:lnTo>
                  <a:pt x="970" y="1416"/>
                </a:lnTo>
                <a:lnTo>
                  <a:pt x="965" y="1411"/>
                </a:lnTo>
                <a:lnTo>
                  <a:pt x="961" y="1423"/>
                </a:lnTo>
                <a:lnTo>
                  <a:pt x="961" y="1433"/>
                </a:lnTo>
                <a:lnTo>
                  <a:pt x="951" y="1416"/>
                </a:lnTo>
                <a:lnTo>
                  <a:pt x="951" y="1411"/>
                </a:lnTo>
                <a:lnTo>
                  <a:pt x="949" y="1402"/>
                </a:lnTo>
                <a:lnTo>
                  <a:pt x="939" y="1397"/>
                </a:lnTo>
                <a:lnTo>
                  <a:pt x="937" y="1392"/>
                </a:lnTo>
                <a:lnTo>
                  <a:pt x="930" y="1385"/>
                </a:lnTo>
                <a:lnTo>
                  <a:pt x="925" y="1373"/>
                </a:lnTo>
                <a:lnTo>
                  <a:pt x="923" y="1364"/>
                </a:lnTo>
                <a:lnTo>
                  <a:pt x="916" y="1361"/>
                </a:lnTo>
                <a:lnTo>
                  <a:pt x="923" y="1357"/>
                </a:lnTo>
                <a:lnTo>
                  <a:pt x="921" y="1350"/>
                </a:lnTo>
                <a:lnTo>
                  <a:pt x="928" y="1352"/>
                </a:lnTo>
                <a:lnTo>
                  <a:pt x="930" y="1350"/>
                </a:lnTo>
                <a:lnTo>
                  <a:pt x="932" y="1343"/>
                </a:lnTo>
                <a:lnTo>
                  <a:pt x="942" y="1352"/>
                </a:lnTo>
                <a:lnTo>
                  <a:pt x="949" y="1350"/>
                </a:lnTo>
                <a:lnTo>
                  <a:pt x="958" y="1364"/>
                </a:lnTo>
                <a:lnTo>
                  <a:pt x="963" y="1369"/>
                </a:lnTo>
                <a:lnTo>
                  <a:pt x="970" y="1385"/>
                </a:lnTo>
                <a:lnTo>
                  <a:pt x="982" y="1390"/>
                </a:lnTo>
                <a:lnTo>
                  <a:pt x="987" y="1397"/>
                </a:lnTo>
                <a:lnTo>
                  <a:pt x="999" y="1399"/>
                </a:lnTo>
                <a:lnTo>
                  <a:pt x="999" y="1404"/>
                </a:lnTo>
                <a:lnTo>
                  <a:pt x="1015" y="1406"/>
                </a:lnTo>
                <a:lnTo>
                  <a:pt x="1039" y="1397"/>
                </a:lnTo>
                <a:lnTo>
                  <a:pt x="1046" y="1399"/>
                </a:lnTo>
                <a:lnTo>
                  <a:pt x="1053" y="1418"/>
                </a:lnTo>
                <a:lnTo>
                  <a:pt x="1112" y="1428"/>
                </a:lnTo>
                <a:lnTo>
                  <a:pt x="1114" y="1430"/>
                </a:lnTo>
                <a:lnTo>
                  <a:pt x="1119" y="1428"/>
                </a:lnTo>
                <a:lnTo>
                  <a:pt x="1148" y="1423"/>
                </a:lnTo>
                <a:lnTo>
                  <a:pt x="1155" y="1428"/>
                </a:lnTo>
                <a:lnTo>
                  <a:pt x="1157" y="1423"/>
                </a:lnTo>
                <a:lnTo>
                  <a:pt x="1159" y="1425"/>
                </a:lnTo>
                <a:lnTo>
                  <a:pt x="1181" y="1423"/>
                </a:lnTo>
                <a:lnTo>
                  <a:pt x="1185" y="1433"/>
                </a:lnTo>
                <a:lnTo>
                  <a:pt x="1190" y="1435"/>
                </a:lnTo>
                <a:lnTo>
                  <a:pt x="1195" y="1447"/>
                </a:lnTo>
                <a:lnTo>
                  <a:pt x="1202" y="1449"/>
                </a:lnTo>
                <a:lnTo>
                  <a:pt x="1216" y="1463"/>
                </a:lnTo>
                <a:lnTo>
                  <a:pt x="1226" y="1463"/>
                </a:lnTo>
                <a:lnTo>
                  <a:pt x="1235" y="1459"/>
                </a:lnTo>
                <a:lnTo>
                  <a:pt x="1233" y="1466"/>
                </a:lnTo>
                <a:lnTo>
                  <a:pt x="1228" y="1468"/>
                </a:lnTo>
                <a:lnTo>
                  <a:pt x="1216" y="1470"/>
                </a:lnTo>
                <a:lnTo>
                  <a:pt x="1216" y="1475"/>
                </a:lnTo>
                <a:lnTo>
                  <a:pt x="1235" y="1492"/>
                </a:lnTo>
                <a:lnTo>
                  <a:pt x="1247" y="1492"/>
                </a:lnTo>
                <a:lnTo>
                  <a:pt x="1256" y="1489"/>
                </a:lnTo>
                <a:lnTo>
                  <a:pt x="1261" y="1470"/>
                </a:lnTo>
                <a:lnTo>
                  <a:pt x="1268" y="1470"/>
                </a:lnTo>
                <a:lnTo>
                  <a:pt x="1263" y="1477"/>
                </a:lnTo>
                <a:lnTo>
                  <a:pt x="1268" y="1499"/>
                </a:lnTo>
                <a:lnTo>
                  <a:pt x="1266" y="1511"/>
                </a:lnTo>
                <a:lnTo>
                  <a:pt x="1268" y="1520"/>
                </a:lnTo>
                <a:lnTo>
                  <a:pt x="1271" y="1520"/>
                </a:lnTo>
                <a:lnTo>
                  <a:pt x="1268" y="1530"/>
                </a:lnTo>
                <a:lnTo>
                  <a:pt x="1275" y="1558"/>
                </a:lnTo>
                <a:lnTo>
                  <a:pt x="1280" y="1567"/>
                </a:lnTo>
                <a:lnTo>
                  <a:pt x="1282" y="1572"/>
                </a:lnTo>
                <a:lnTo>
                  <a:pt x="1285" y="1572"/>
                </a:lnTo>
                <a:lnTo>
                  <a:pt x="1287" y="1579"/>
                </a:lnTo>
                <a:lnTo>
                  <a:pt x="1297" y="1598"/>
                </a:lnTo>
                <a:lnTo>
                  <a:pt x="1301" y="1617"/>
                </a:lnTo>
                <a:lnTo>
                  <a:pt x="1311" y="1629"/>
                </a:lnTo>
                <a:lnTo>
                  <a:pt x="1323" y="1665"/>
                </a:lnTo>
                <a:lnTo>
                  <a:pt x="1334" y="1679"/>
                </a:lnTo>
                <a:lnTo>
                  <a:pt x="1337" y="1679"/>
                </a:lnTo>
                <a:lnTo>
                  <a:pt x="1344" y="1672"/>
                </a:lnTo>
                <a:lnTo>
                  <a:pt x="1344" y="1665"/>
                </a:lnTo>
                <a:lnTo>
                  <a:pt x="1356" y="1660"/>
                </a:lnTo>
                <a:lnTo>
                  <a:pt x="1356" y="1655"/>
                </a:lnTo>
                <a:lnTo>
                  <a:pt x="1360" y="1646"/>
                </a:lnTo>
                <a:lnTo>
                  <a:pt x="1368" y="1646"/>
                </a:lnTo>
                <a:lnTo>
                  <a:pt x="1368" y="1627"/>
                </a:lnTo>
                <a:lnTo>
                  <a:pt x="1375" y="1605"/>
                </a:lnTo>
                <a:lnTo>
                  <a:pt x="1372" y="1598"/>
                </a:lnTo>
                <a:lnTo>
                  <a:pt x="1372" y="1575"/>
                </a:lnTo>
                <a:lnTo>
                  <a:pt x="1375" y="1570"/>
                </a:lnTo>
                <a:lnTo>
                  <a:pt x="1382" y="1570"/>
                </a:lnTo>
                <a:lnTo>
                  <a:pt x="1389" y="1560"/>
                </a:lnTo>
                <a:lnTo>
                  <a:pt x="1401" y="1558"/>
                </a:lnTo>
                <a:lnTo>
                  <a:pt x="1403" y="1551"/>
                </a:lnTo>
                <a:lnTo>
                  <a:pt x="1429" y="1530"/>
                </a:lnTo>
                <a:lnTo>
                  <a:pt x="1441" y="1515"/>
                </a:lnTo>
                <a:lnTo>
                  <a:pt x="1460" y="1506"/>
                </a:lnTo>
                <a:lnTo>
                  <a:pt x="1469" y="1496"/>
                </a:lnTo>
                <a:lnTo>
                  <a:pt x="1469" y="1485"/>
                </a:lnTo>
                <a:lnTo>
                  <a:pt x="1481" y="1480"/>
                </a:lnTo>
                <a:lnTo>
                  <a:pt x="1486" y="1473"/>
                </a:lnTo>
                <a:lnTo>
                  <a:pt x="1486" y="1482"/>
                </a:lnTo>
                <a:lnTo>
                  <a:pt x="1493" y="1482"/>
                </a:lnTo>
                <a:lnTo>
                  <a:pt x="1493" y="1477"/>
                </a:lnTo>
                <a:lnTo>
                  <a:pt x="1493" y="1482"/>
                </a:lnTo>
                <a:lnTo>
                  <a:pt x="1495" y="1482"/>
                </a:lnTo>
                <a:lnTo>
                  <a:pt x="1507" y="1477"/>
                </a:lnTo>
                <a:lnTo>
                  <a:pt x="1507" y="1480"/>
                </a:lnTo>
                <a:lnTo>
                  <a:pt x="1512" y="1475"/>
                </a:lnTo>
                <a:lnTo>
                  <a:pt x="1514" y="1477"/>
                </a:lnTo>
                <a:lnTo>
                  <a:pt x="1519" y="1473"/>
                </a:lnTo>
                <a:lnTo>
                  <a:pt x="1519" y="1466"/>
                </a:lnTo>
                <a:lnTo>
                  <a:pt x="1524" y="1461"/>
                </a:lnTo>
                <a:lnTo>
                  <a:pt x="1526" y="1466"/>
                </a:lnTo>
                <a:lnTo>
                  <a:pt x="1535" y="1466"/>
                </a:lnTo>
                <a:lnTo>
                  <a:pt x="1538" y="1473"/>
                </a:lnTo>
                <a:lnTo>
                  <a:pt x="1545" y="1492"/>
                </a:lnTo>
                <a:lnTo>
                  <a:pt x="1552" y="1506"/>
                </a:lnTo>
                <a:lnTo>
                  <a:pt x="1564" y="1511"/>
                </a:lnTo>
                <a:lnTo>
                  <a:pt x="1566" y="1515"/>
                </a:lnTo>
                <a:lnTo>
                  <a:pt x="1564" y="1513"/>
                </a:lnTo>
                <a:lnTo>
                  <a:pt x="1561" y="1518"/>
                </a:lnTo>
                <a:lnTo>
                  <a:pt x="1566" y="1520"/>
                </a:lnTo>
                <a:lnTo>
                  <a:pt x="1569" y="1520"/>
                </a:lnTo>
                <a:lnTo>
                  <a:pt x="1573" y="1530"/>
                </a:lnTo>
                <a:lnTo>
                  <a:pt x="1576" y="1549"/>
                </a:lnTo>
                <a:lnTo>
                  <a:pt x="1571" y="1565"/>
                </a:lnTo>
                <a:lnTo>
                  <a:pt x="1576" y="1563"/>
                </a:lnTo>
                <a:lnTo>
                  <a:pt x="1576" y="1565"/>
                </a:lnTo>
                <a:lnTo>
                  <a:pt x="1588" y="1567"/>
                </a:lnTo>
                <a:lnTo>
                  <a:pt x="1606" y="1556"/>
                </a:lnTo>
                <a:lnTo>
                  <a:pt x="1606" y="1544"/>
                </a:lnTo>
                <a:lnTo>
                  <a:pt x="1609" y="1551"/>
                </a:lnTo>
                <a:lnTo>
                  <a:pt x="1621" y="1558"/>
                </a:lnTo>
                <a:lnTo>
                  <a:pt x="1623" y="1579"/>
                </a:lnTo>
                <a:lnTo>
                  <a:pt x="1628" y="1598"/>
                </a:lnTo>
                <a:lnTo>
                  <a:pt x="1630" y="1598"/>
                </a:lnTo>
                <a:lnTo>
                  <a:pt x="1632" y="1610"/>
                </a:lnTo>
                <a:lnTo>
                  <a:pt x="1635" y="1622"/>
                </a:lnTo>
                <a:lnTo>
                  <a:pt x="1632" y="1624"/>
                </a:lnTo>
                <a:lnTo>
                  <a:pt x="1637" y="1627"/>
                </a:lnTo>
                <a:lnTo>
                  <a:pt x="1632" y="1646"/>
                </a:lnTo>
                <a:lnTo>
                  <a:pt x="1635" y="1648"/>
                </a:lnTo>
                <a:lnTo>
                  <a:pt x="1630" y="1665"/>
                </a:lnTo>
                <a:lnTo>
                  <a:pt x="1630" y="1676"/>
                </a:lnTo>
                <a:lnTo>
                  <a:pt x="1635" y="1674"/>
                </a:lnTo>
                <a:lnTo>
                  <a:pt x="1656" y="1700"/>
                </a:lnTo>
                <a:lnTo>
                  <a:pt x="1661" y="1731"/>
                </a:lnTo>
                <a:lnTo>
                  <a:pt x="1673" y="1752"/>
                </a:lnTo>
                <a:lnTo>
                  <a:pt x="1701" y="1771"/>
                </a:lnTo>
                <a:lnTo>
                  <a:pt x="1706" y="1769"/>
                </a:lnTo>
                <a:lnTo>
                  <a:pt x="1710" y="1771"/>
                </a:lnTo>
                <a:lnTo>
                  <a:pt x="1713" y="1766"/>
                </a:lnTo>
                <a:lnTo>
                  <a:pt x="1701" y="1745"/>
                </a:lnTo>
                <a:lnTo>
                  <a:pt x="1701" y="1721"/>
                </a:lnTo>
                <a:lnTo>
                  <a:pt x="1696" y="1712"/>
                </a:lnTo>
                <a:lnTo>
                  <a:pt x="1687" y="1705"/>
                </a:lnTo>
                <a:lnTo>
                  <a:pt x="1684" y="1705"/>
                </a:lnTo>
                <a:lnTo>
                  <a:pt x="1675" y="1695"/>
                </a:lnTo>
                <a:lnTo>
                  <a:pt x="1666" y="1693"/>
                </a:lnTo>
                <a:lnTo>
                  <a:pt x="1661" y="1688"/>
                </a:lnTo>
                <a:lnTo>
                  <a:pt x="1651" y="1662"/>
                </a:lnTo>
                <a:lnTo>
                  <a:pt x="1642" y="1662"/>
                </a:lnTo>
                <a:lnTo>
                  <a:pt x="1642" y="1648"/>
                </a:lnTo>
                <a:lnTo>
                  <a:pt x="1651" y="1620"/>
                </a:lnTo>
                <a:lnTo>
                  <a:pt x="1654" y="1603"/>
                </a:lnTo>
                <a:lnTo>
                  <a:pt x="1656" y="1601"/>
                </a:lnTo>
                <a:lnTo>
                  <a:pt x="1666" y="1601"/>
                </a:lnTo>
                <a:lnTo>
                  <a:pt x="1666" y="1612"/>
                </a:lnTo>
                <a:lnTo>
                  <a:pt x="1680" y="1612"/>
                </a:lnTo>
                <a:lnTo>
                  <a:pt x="1689" y="1622"/>
                </a:lnTo>
                <a:lnTo>
                  <a:pt x="1694" y="1627"/>
                </a:lnTo>
                <a:lnTo>
                  <a:pt x="1696" y="1638"/>
                </a:lnTo>
                <a:lnTo>
                  <a:pt x="1703" y="1636"/>
                </a:lnTo>
                <a:lnTo>
                  <a:pt x="1703" y="1643"/>
                </a:lnTo>
                <a:lnTo>
                  <a:pt x="1715" y="1643"/>
                </a:lnTo>
                <a:lnTo>
                  <a:pt x="1725" y="1650"/>
                </a:lnTo>
                <a:lnTo>
                  <a:pt x="1720" y="1660"/>
                </a:lnTo>
                <a:lnTo>
                  <a:pt x="1722" y="1669"/>
                </a:lnTo>
                <a:lnTo>
                  <a:pt x="1725" y="1672"/>
                </a:lnTo>
                <a:lnTo>
                  <a:pt x="1739" y="1660"/>
                </a:lnTo>
                <a:lnTo>
                  <a:pt x="1737" y="1653"/>
                </a:lnTo>
                <a:lnTo>
                  <a:pt x="1744" y="1657"/>
                </a:lnTo>
                <a:lnTo>
                  <a:pt x="1744" y="1653"/>
                </a:lnTo>
                <a:lnTo>
                  <a:pt x="1748" y="1646"/>
                </a:lnTo>
                <a:lnTo>
                  <a:pt x="1755" y="1646"/>
                </a:lnTo>
                <a:lnTo>
                  <a:pt x="1765" y="1641"/>
                </a:lnTo>
                <a:lnTo>
                  <a:pt x="1779" y="1631"/>
                </a:lnTo>
                <a:lnTo>
                  <a:pt x="1781" y="1627"/>
                </a:lnTo>
                <a:lnTo>
                  <a:pt x="1781" y="1617"/>
                </a:lnTo>
                <a:lnTo>
                  <a:pt x="1784" y="1610"/>
                </a:lnTo>
                <a:lnTo>
                  <a:pt x="1777" y="1575"/>
                </a:lnTo>
                <a:lnTo>
                  <a:pt x="1770" y="1570"/>
                </a:lnTo>
                <a:lnTo>
                  <a:pt x="1770" y="1563"/>
                </a:lnTo>
                <a:lnTo>
                  <a:pt x="1760" y="1560"/>
                </a:lnTo>
                <a:lnTo>
                  <a:pt x="1751" y="1549"/>
                </a:lnTo>
                <a:lnTo>
                  <a:pt x="1744" y="1541"/>
                </a:lnTo>
                <a:lnTo>
                  <a:pt x="1741" y="1534"/>
                </a:lnTo>
                <a:lnTo>
                  <a:pt x="1734" y="1527"/>
                </a:lnTo>
                <a:lnTo>
                  <a:pt x="1732" y="1520"/>
                </a:lnTo>
                <a:lnTo>
                  <a:pt x="1737" y="1506"/>
                </a:lnTo>
                <a:lnTo>
                  <a:pt x="1746" y="1496"/>
                </a:lnTo>
                <a:lnTo>
                  <a:pt x="1755" y="1487"/>
                </a:lnTo>
                <a:lnTo>
                  <a:pt x="1765" y="1485"/>
                </a:lnTo>
                <a:lnTo>
                  <a:pt x="1767" y="1482"/>
                </a:lnTo>
                <a:lnTo>
                  <a:pt x="1770" y="1485"/>
                </a:lnTo>
                <a:lnTo>
                  <a:pt x="1772" y="1480"/>
                </a:lnTo>
                <a:lnTo>
                  <a:pt x="1781" y="1485"/>
                </a:lnTo>
                <a:lnTo>
                  <a:pt x="1789" y="1482"/>
                </a:lnTo>
                <a:lnTo>
                  <a:pt x="1789" y="1492"/>
                </a:lnTo>
                <a:lnTo>
                  <a:pt x="1793" y="1501"/>
                </a:lnTo>
                <a:lnTo>
                  <a:pt x="1800" y="1499"/>
                </a:lnTo>
                <a:lnTo>
                  <a:pt x="1796" y="1492"/>
                </a:lnTo>
                <a:lnTo>
                  <a:pt x="1800" y="1485"/>
                </a:lnTo>
                <a:lnTo>
                  <a:pt x="1833" y="1477"/>
                </a:lnTo>
                <a:lnTo>
                  <a:pt x="1836" y="1466"/>
                </a:lnTo>
                <a:lnTo>
                  <a:pt x="1843" y="1470"/>
                </a:lnTo>
                <a:lnTo>
                  <a:pt x="1843" y="1463"/>
                </a:lnTo>
                <a:lnTo>
                  <a:pt x="1850" y="1470"/>
                </a:lnTo>
                <a:lnTo>
                  <a:pt x="1852" y="1470"/>
                </a:lnTo>
                <a:lnTo>
                  <a:pt x="1852" y="1468"/>
                </a:lnTo>
                <a:lnTo>
                  <a:pt x="1852" y="1468"/>
                </a:lnTo>
                <a:lnTo>
                  <a:pt x="1857" y="1468"/>
                </a:lnTo>
                <a:lnTo>
                  <a:pt x="1857" y="1468"/>
                </a:lnTo>
                <a:lnTo>
                  <a:pt x="1860" y="1463"/>
                </a:lnTo>
                <a:lnTo>
                  <a:pt x="1860" y="1466"/>
                </a:lnTo>
                <a:lnTo>
                  <a:pt x="1867" y="1463"/>
                </a:lnTo>
                <a:lnTo>
                  <a:pt x="1869" y="1466"/>
                </a:lnTo>
                <a:lnTo>
                  <a:pt x="1883" y="1461"/>
                </a:lnTo>
                <a:lnTo>
                  <a:pt x="1890" y="1451"/>
                </a:lnTo>
                <a:lnTo>
                  <a:pt x="1897" y="1449"/>
                </a:lnTo>
                <a:lnTo>
                  <a:pt x="1900" y="1447"/>
                </a:lnTo>
                <a:lnTo>
                  <a:pt x="1900" y="1449"/>
                </a:lnTo>
                <a:lnTo>
                  <a:pt x="1907" y="1442"/>
                </a:lnTo>
                <a:lnTo>
                  <a:pt x="1907" y="1437"/>
                </a:lnTo>
                <a:lnTo>
                  <a:pt x="1914" y="1435"/>
                </a:lnTo>
                <a:lnTo>
                  <a:pt x="1923" y="1423"/>
                </a:lnTo>
                <a:lnTo>
                  <a:pt x="1926" y="1423"/>
                </a:lnTo>
                <a:lnTo>
                  <a:pt x="1930" y="1409"/>
                </a:lnTo>
                <a:lnTo>
                  <a:pt x="1928" y="1404"/>
                </a:lnTo>
                <a:lnTo>
                  <a:pt x="1933" y="1402"/>
                </a:lnTo>
                <a:lnTo>
                  <a:pt x="1933" y="1406"/>
                </a:lnTo>
                <a:lnTo>
                  <a:pt x="1949" y="1378"/>
                </a:lnTo>
                <a:lnTo>
                  <a:pt x="1952" y="1380"/>
                </a:lnTo>
                <a:lnTo>
                  <a:pt x="1956" y="1369"/>
                </a:lnTo>
                <a:lnTo>
                  <a:pt x="1954" y="1364"/>
                </a:lnTo>
                <a:lnTo>
                  <a:pt x="1959" y="1364"/>
                </a:lnTo>
                <a:lnTo>
                  <a:pt x="1959" y="1361"/>
                </a:lnTo>
                <a:lnTo>
                  <a:pt x="1959" y="1357"/>
                </a:lnTo>
                <a:lnTo>
                  <a:pt x="1954" y="1359"/>
                </a:lnTo>
                <a:lnTo>
                  <a:pt x="1961" y="1352"/>
                </a:lnTo>
                <a:lnTo>
                  <a:pt x="1949" y="1347"/>
                </a:lnTo>
                <a:lnTo>
                  <a:pt x="1938" y="1350"/>
                </a:lnTo>
                <a:lnTo>
                  <a:pt x="1961" y="1335"/>
                </a:lnTo>
                <a:lnTo>
                  <a:pt x="1949" y="1326"/>
                </a:lnTo>
                <a:lnTo>
                  <a:pt x="1942" y="1319"/>
                </a:lnTo>
                <a:lnTo>
                  <a:pt x="1935" y="1319"/>
                </a:lnTo>
                <a:lnTo>
                  <a:pt x="1942" y="1319"/>
                </a:lnTo>
                <a:lnTo>
                  <a:pt x="1961" y="1324"/>
                </a:lnTo>
                <a:lnTo>
                  <a:pt x="1947" y="1307"/>
                </a:lnTo>
                <a:lnTo>
                  <a:pt x="1938" y="1279"/>
                </a:lnTo>
                <a:lnTo>
                  <a:pt x="1923" y="1272"/>
                </a:lnTo>
                <a:lnTo>
                  <a:pt x="1930" y="1260"/>
                </a:lnTo>
                <a:lnTo>
                  <a:pt x="1935" y="1253"/>
                </a:lnTo>
                <a:lnTo>
                  <a:pt x="1938" y="1248"/>
                </a:lnTo>
                <a:lnTo>
                  <a:pt x="1942" y="1250"/>
                </a:lnTo>
                <a:lnTo>
                  <a:pt x="1947" y="1243"/>
                </a:lnTo>
                <a:lnTo>
                  <a:pt x="1947" y="1241"/>
                </a:lnTo>
                <a:lnTo>
                  <a:pt x="1959" y="1238"/>
                </a:lnTo>
                <a:lnTo>
                  <a:pt x="1961" y="1234"/>
                </a:lnTo>
                <a:lnTo>
                  <a:pt x="1966" y="1234"/>
                </a:lnTo>
                <a:lnTo>
                  <a:pt x="1966" y="1238"/>
                </a:lnTo>
                <a:lnTo>
                  <a:pt x="1971" y="1229"/>
                </a:lnTo>
                <a:lnTo>
                  <a:pt x="1956" y="1227"/>
                </a:lnTo>
                <a:lnTo>
                  <a:pt x="1947" y="1219"/>
                </a:lnTo>
                <a:lnTo>
                  <a:pt x="1928" y="1231"/>
                </a:lnTo>
                <a:lnTo>
                  <a:pt x="1921" y="1229"/>
                </a:lnTo>
                <a:lnTo>
                  <a:pt x="1916" y="1219"/>
                </a:lnTo>
                <a:lnTo>
                  <a:pt x="1907" y="1215"/>
                </a:lnTo>
                <a:lnTo>
                  <a:pt x="1900" y="1208"/>
                </a:lnTo>
                <a:lnTo>
                  <a:pt x="1902" y="1203"/>
                </a:lnTo>
                <a:lnTo>
                  <a:pt x="1907" y="1196"/>
                </a:lnTo>
                <a:lnTo>
                  <a:pt x="1914" y="1196"/>
                </a:lnTo>
                <a:lnTo>
                  <a:pt x="1921" y="1193"/>
                </a:lnTo>
                <a:lnTo>
                  <a:pt x="1928" y="1184"/>
                </a:lnTo>
                <a:lnTo>
                  <a:pt x="1940" y="1177"/>
                </a:lnTo>
                <a:lnTo>
                  <a:pt x="1949" y="1163"/>
                </a:lnTo>
                <a:lnTo>
                  <a:pt x="1961" y="1160"/>
                </a:lnTo>
                <a:lnTo>
                  <a:pt x="1966" y="1172"/>
                </a:lnTo>
                <a:lnTo>
                  <a:pt x="1952" y="1189"/>
                </a:lnTo>
                <a:lnTo>
                  <a:pt x="1959" y="1191"/>
                </a:lnTo>
                <a:lnTo>
                  <a:pt x="1956" y="1198"/>
                </a:lnTo>
                <a:lnTo>
                  <a:pt x="1949" y="1203"/>
                </a:lnTo>
                <a:lnTo>
                  <a:pt x="1952" y="1203"/>
                </a:lnTo>
                <a:lnTo>
                  <a:pt x="1982" y="1184"/>
                </a:lnTo>
                <a:lnTo>
                  <a:pt x="1997" y="1182"/>
                </a:lnTo>
                <a:lnTo>
                  <a:pt x="1999" y="1189"/>
                </a:lnTo>
                <a:lnTo>
                  <a:pt x="2011" y="1189"/>
                </a:lnTo>
                <a:lnTo>
                  <a:pt x="2009" y="1203"/>
                </a:lnTo>
                <a:lnTo>
                  <a:pt x="2011" y="1203"/>
                </a:lnTo>
                <a:lnTo>
                  <a:pt x="2004" y="1208"/>
                </a:lnTo>
                <a:lnTo>
                  <a:pt x="2001" y="1215"/>
                </a:lnTo>
                <a:lnTo>
                  <a:pt x="2009" y="1215"/>
                </a:lnTo>
                <a:lnTo>
                  <a:pt x="2006" y="1217"/>
                </a:lnTo>
                <a:lnTo>
                  <a:pt x="2009" y="1222"/>
                </a:lnTo>
                <a:lnTo>
                  <a:pt x="2013" y="1219"/>
                </a:lnTo>
                <a:lnTo>
                  <a:pt x="2013" y="1217"/>
                </a:lnTo>
                <a:lnTo>
                  <a:pt x="2025" y="1219"/>
                </a:lnTo>
                <a:lnTo>
                  <a:pt x="2032" y="1236"/>
                </a:lnTo>
                <a:lnTo>
                  <a:pt x="2027" y="1234"/>
                </a:lnTo>
                <a:lnTo>
                  <a:pt x="2020" y="1238"/>
                </a:lnTo>
                <a:lnTo>
                  <a:pt x="2023" y="1243"/>
                </a:lnTo>
                <a:lnTo>
                  <a:pt x="2025" y="1238"/>
                </a:lnTo>
                <a:lnTo>
                  <a:pt x="2030" y="1253"/>
                </a:lnTo>
                <a:lnTo>
                  <a:pt x="2023" y="1269"/>
                </a:lnTo>
                <a:lnTo>
                  <a:pt x="2025" y="1272"/>
                </a:lnTo>
                <a:lnTo>
                  <a:pt x="2025" y="1274"/>
                </a:lnTo>
                <a:lnTo>
                  <a:pt x="2023" y="1274"/>
                </a:lnTo>
                <a:lnTo>
                  <a:pt x="2023" y="1279"/>
                </a:lnTo>
                <a:lnTo>
                  <a:pt x="2032" y="1276"/>
                </a:lnTo>
                <a:lnTo>
                  <a:pt x="2037" y="1272"/>
                </a:lnTo>
                <a:lnTo>
                  <a:pt x="2035" y="1274"/>
                </a:lnTo>
                <a:lnTo>
                  <a:pt x="2037" y="1276"/>
                </a:lnTo>
                <a:lnTo>
                  <a:pt x="2039" y="1272"/>
                </a:lnTo>
                <a:lnTo>
                  <a:pt x="2042" y="1274"/>
                </a:lnTo>
                <a:lnTo>
                  <a:pt x="2046" y="1267"/>
                </a:lnTo>
                <a:lnTo>
                  <a:pt x="2051" y="1272"/>
                </a:lnTo>
                <a:lnTo>
                  <a:pt x="2056" y="1264"/>
                </a:lnTo>
                <a:lnTo>
                  <a:pt x="2061" y="1267"/>
                </a:lnTo>
                <a:lnTo>
                  <a:pt x="2065" y="1262"/>
                </a:lnTo>
                <a:lnTo>
                  <a:pt x="2070" y="1250"/>
                </a:lnTo>
                <a:lnTo>
                  <a:pt x="2065" y="1224"/>
                </a:lnTo>
                <a:lnTo>
                  <a:pt x="2053" y="1205"/>
                </a:lnTo>
                <a:lnTo>
                  <a:pt x="2039" y="1196"/>
                </a:lnTo>
                <a:lnTo>
                  <a:pt x="2039" y="1184"/>
                </a:lnTo>
                <a:lnTo>
                  <a:pt x="2053" y="1177"/>
                </a:lnTo>
                <a:lnTo>
                  <a:pt x="2070" y="1163"/>
                </a:lnTo>
                <a:lnTo>
                  <a:pt x="2070" y="1151"/>
                </a:lnTo>
                <a:lnTo>
                  <a:pt x="2084" y="1134"/>
                </a:lnTo>
                <a:lnTo>
                  <a:pt x="2087" y="1134"/>
                </a:lnTo>
                <a:lnTo>
                  <a:pt x="2087" y="1129"/>
                </a:lnTo>
                <a:lnTo>
                  <a:pt x="2094" y="1129"/>
                </a:lnTo>
                <a:lnTo>
                  <a:pt x="2101" y="1115"/>
                </a:lnTo>
                <a:lnTo>
                  <a:pt x="2103" y="1122"/>
                </a:lnTo>
                <a:lnTo>
                  <a:pt x="2108" y="1118"/>
                </a:lnTo>
                <a:lnTo>
                  <a:pt x="2108" y="1127"/>
                </a:lnTo>
                <a:lnTo>
                  <a:pt x="2122" y="1129"/>
                </a:lnTo>
                <a:lnTo>
                  <a:pt x="2131" y="1127"/>
                </a:lnTo>
                <a:lnTo>
                  <a:pt x="2146" y="1115"/>
                </a:lnTo>
                <a:lnTo>
                  <a:pt x="2188" y="1061"/>
                </a:lnTo>
                <a:lnTo>
                  <a:pt x="2195" y="1044"/>
                </a:lnTo>
                <a:lnTo>
                  <a:pt x="2207" y="1028"/>
                </a:lnTo>
                <a:lnTo>
                  <a:pt x="2221" y="1013"/>
                </a:lnTo>
                <a:lnTo>
                  <a:pt x="2226" y="980"/>
                </a:lnTo>
                <a:lnTo>
                  <a:pt x="2221" y="964"/>
                </a:lnTo>
                <a:lnTo>
                  <a:pt x="2228" y="950"/>
                </a:lnTo>
                <a:lnTo>
                  <a:pt x="2236" y="931"/>
                </a:lnTo>
                <a:lnTo>
                  <a:pt x="2231" y="926"/>
                </a:lnTo>
                <a:lnTo>
                  <a:pt x="2233" y="921"/>
                </a:lnTo>
                <a:lnTo>
                  <a:pt x="2231" y="914"/>
                </a:lnTo>
                <a:lnTo>
                  <a:pt x="2236" y="905"/>
                </a:lnTo>
                <a:lnTo>
                  <a:pt x="2221" y="895"/>
                </a:lnTo>
                <a:lnTo>
                  <a:pt x="2212" y="883"/>
                </a:lnTo>
                <a:lnTo>
                  <a:pt x="2198" y="881"/>
                </a:lnTo>
                <a:lnTo>
                  <a:pt x="2198" y="893"/>
                </a:lnTo>
                <a:lnTo>
                  <a:pt x="2193" y="900"/>
                </a:lnTo>
                <a:lnTo>
                  <a:pt x="2193" y="893"/>
                </a:lnTo>
                <a:lnTo>
                  <a:pt x="2191" y="897"/>
                </a:lnTo>
                <a:lnTo>
                  <a:pt x="2176" y="900"/>
                </a:lnTo>
                <a:lnTo>
                  <a:pt x="2184" y="893"/>
                </a:lnTo>
                <a:lnTo>
                  <a:pt x="2179" y="886"/>
                </a:lnTo>
                <a:lnTo>
                  <a:pt x="2184" y="881"/>
                </a:lnTo>
                <a:lnTo>
                  <a:pt x="2176" y="883"/>
                </a:lnTo>
                <a:lnTo>
                  <a:pt x="2176" y="890"/>
                </a:lnTo>
                <a:lnTo>
                  <a:pt x="2169" y="895"/>
                </a:lnTo>
                <a:lnTo>
                  <a:pt x="2169" y="874"/>
                </a:lnTo>
                <a:lnTo>
                  <a:pt x="2155" y="876"/>
                </a:lnTo>
                <a:lnTo>
                  <a:pt x="2148" y="871"/>
                </a:lnTo>
                <a:lnTo>
                  <a:pt x="2150" y="867"/>
                </a:lnTo>
                <a:lnTo>
                  <a:pt x="2184" y="836"/>
                </a:lnTo>
                <a:lnTo>
                  <a:pt x="2205" y="807"/>
                </a:lnTo>
                <a:lnTo>
                  <a:pt x="2221" y="793"/>
                </a:lnTo>
                <a:lnTo>
                  <a:pt x="2228" y="781"/>
                </a:lnTo>
                <a:lnTo>
                  <a:pt x="2247" y="760"/>
                </a:lnTo>
                <a:lnTo>
                  <a:pt x="2259" y="753"/>
                </a:lnTo>
                <a:lnTo>
                  <a:pt x="2292" y="751"/>
                </a:lnTo>
                <a:lnTo>
                  <a:pt x="2302" y="758"/>
                </a:lnTo>
                <a:lnTo>
                  <a:pt x="2307" y="748"/>
                </a:lnTo>
                <a:lnTo>
                  <a:pt x="2321" y="755"/>
                </a:lnTo>
                <a:lnTo>
                  <a:pt x="2333" y="751"/>
                </a:lnTo>
                <a:lnTo>
                  <a:pt x="2337" y="755"/>
                </a:lnTo>
                <a:lnTo>
                  <a:pt x="2340" y="755"/>
                </a:lnTo>
                <a:lnTo>
                  <a:pt x="2340" y="751"/>
                </a:lnTo>
                <a:lnTo>
                  <a:pt x="2344" y="748"/>
                </a:lnTo>
                <a:lnTo>
                  <a:pt x="2342" y="744"/>
                </a:lnTo>
                <a:lnTo>
                  <a:pt x="2347" y="741"/>
                </a:lnTo>
                <a:lnTo>
                  <a:pt x="2368" y="748"/>
                </a:lnTo>
                <a:lnTo>
                  <a:pt x="2375" y="746"/>
                </a:lnTo>
                <a:lnTo>
                  <a:pt x="2387" y="753"/>
                </a:lnTo>
                <a:lnTo>
                  <a:pt x="2373" y="760"/>
                </a:lnTo>
                <a:lnTo>
                  <a:pt x="2375" y="765"/>
                </a:lnTo>
                <a:lnTo>
                  <a:pt x="2392" y="760"/>
                </a:lnTo>
                <a:lnTo>
                  <a:pt x="2396" y="762"/>
                </a:lnTo>
                <a:lnTo>
                  <a:pt x="2408" y="755"/>
                </a:lnTo>
                <a:lnTo>
                  <a:pt x="2425" y="758"/>
                </a:lnTo>
                <a:lnTo>
                  <a:pt x="2430" y="755"/>
                </a:lnTo>
                <a:lnTo>
                  <a:pt x="2427" y="753"/>
                </a:lnTo>
                <a:lnTo>
                  <a:pt x="2415" y="748"/>
                </a:lnTo>
                <a:lnTo>
                  <a:pt x="2418" y="746"/>
                </a:lnTo>
                <a:lnTo>
                  <a:pt x="2415" y="739"/>
                </a:lnTo>
                <a:lnTo>
                  <a:pt x="2418" y="739"/>
                </a:lnTo>
                <a:lnTo>
                  <a:pt x="2425" y="725"/>
                </a:lnTo>
                <a:lnTo>
                  <a:pt x="2439" y="713"/>
                </a:lnTo>
                <a:lnTo>
                  <a:pt x="2458" y="684"/>
                </a:lnTo>
                <a:lnTo>
                  <a:pt x="2484" y="677"/>
                </a:lnTo>
                <a:lnTo>
                  <a:pt x="2496" y="684"/>
                </a:lnTo>
                <a:lnTo>
                  <a:pt x="2503" y="677"/>
                </a:lnTo>
                <a:lnTo>
                  <a:pt x="2500" y="689"/>
                </a:lnTo>
                <a:lnTo>
                  <a:pt x="2496" y="696"/>
                </a:lnTo>
                <a:lnTo>
                  <a:pt x="2498" y="701"/>
                </a:lnTo>
                <a:lnTo>
                  <a:pt x="2496" y="706"/>
                </a:lnTo>
                <a:lnTo>
                  <a:pt x="2503" y="706"/>
                </a:lnTo>
                <a:lnTo>
                  <a:pt x="2498" y="718"/>
                </a:lnTo>
                <a:lnTo>
                  <a:pt x="2531" y="687"/>
                </a:lnTo>
                <a:lnTo>
                  <a:pt x="2536" y="684"/>
                </a:lnTo>
                <a:lnTo>
                  <a:pt x="2541" y="689"/>
                </a:lnTo>
                <a:lnTo>
                  <a:pt x="2543" y="684"/>
                </a:lnTo>
                <a:lnTo>
                  <a:pt x="2538" y="682"/>
                </a:lnTo>
                <a:lnTo>
                  <a:pt x="2541" y="673"/>
                </a:lnTo>
                <a:lnTo>
                  <a:pt x="2548" y="658"/>
                </a:lnTo>
                <a:lnTo>
                  <a:pt x="2560" y="656"/>
                </a:lnTo>
                <a:lnTo>
                  <a:pt x="2567" y="661"/>
                </a:lnTo>
                <a:lnTo>
                  <a:pt x="2567" y="663"/>
                </a:lnTo>
                <a:lnTo>
                  <a:pt x="2555" y="670"/>
                </a:lnTo>
                <a:lnTo>
                  <a:pt x="2552" y="684"/>
                </a:lnTo>
                <a:lnTo>
                  <a:pt x="2550" y="689"/>
                </a:lnTo>
                <a:lnTo>
                  <a:pt x="2550" y="699"/>
                </a:lnTo>
                <a:lnTo>
                  <a:pt x="2548" y="703"/>
                </a:lnTo>
                <a:lnTo>
                  <a:pt x="2550" y="708"/>
                </a:lnTo>
                <a:lnTo>
                  <a:pt x="2524" y="720"/>
                </a:lnTo>
                <a:lnTo>
                  <a:pt x="2522" y="727"/>
                </a:lnTo>
                <a:lnTo>
                  <a:pt x="2503" y="746"/>
                </a:lnTo>
                <a:lnTo>
                  <a:pt x="2474" y="786"/>
                </a:lnTo>
                <a:lnTo>
                  <a:pt x="2460" y="793"/>
                </a:lnTo>
                <a:lnTo>
                  <a:pt x="2453" y="793"/>
                </a:lnTo>
                <a:lnTo>
                  <a:pt x="2456" y="800"/>
                </a:lnTo>
                <a:lnTo>
                  <a:pt x="2453" y="812"/>
                </a:lnTo>
                <a:lnTo>
                  <a:pt x="2439" y="822"/>
                </a:lnTo>
                <a:lnTo>
                  <a:pt x="2434" y="852"/>
                </a:lnTo>
                <a:lnTo>
                  <a:pt x="2437" y="874"/>
                </a:lnTo>
                <a:lnTo>
                  <a:pt x="2453" y="959"/>
                </a:lnTo>
                <a:lnTo>
                  <a:pt x="2472" y="938"/>
                </a:lnTo>
                <a:lnTo>
                  <a:pt x="2477" y="914"/>
                </a:lnTo>
                <a:lnTo>
                  <a:pt x="2493" y="907"/>
                </a:lnTo>
                <a:lnTo>
                  <a:pt x="2496" y="909"/>
                </a:lnTo>
                <a:lnTo>
                  <a:pt x="2496" y="888"/>
                </a:lnTo>
                <a:lnTo>
                  <a:pt x="2510" y="876"/>
                </a:lnTo>
                <a:lnTo>
                  <a:pt x="2519" y="876"/>
                </a:lnTo>
                <a:lnTo>
                  <a:pt x="2526" y="871"/>
                </a:lnTo>
                <a:lnTo>
                  <a:pt x="2519" y="852"/>
                </a:lnTo>
                <a:lnTo>
                  <a:pt x="2524" y="841"/>
                </a:lnTo>
                <a:lnTo>
                  <a:pt x="2531" y="836"/>
                </a:lnTo>
                <a:lnTo>
                  <a:pt x="2529" y="831"/>
                </a:lnTo>
                <a:lnTo>
                  <a:pt x="2538" y="826"/>
                </a:lnTo>
                <a:lnTo>
                  <a:pt x="2534" y="834"/>
                </a:lnTo>
                <a:lnTo>
                  <a:pt x="2538" y="841"/>
                </a:lnTo>
                <a:lnTo>
                  <a:pt x="2543" y="834"/>
                </a:lnTo>
                <a:lnTo>
                  <a:pt x="2543" y="824"/>
                </a:lnTo>
                <a:lnTo>
                  <a:pt x="2536" y="822"/>
                </a:lnTo>
                <a:lnTo>
                  <a:pt x="2536" y="810"/>
                </a:lnTo>
                <a:lnTo>
                  <a:pt x="2543" y="793"/>
                </a:lnTo>
                <a:lnTo>
                  <a:pt x="2534" y="789"/>
                </a:lnTo>
                <a:lnTo>
                  <a:pt x="2529" y="796"/>
                </a:lnTo>
                <a:lnTo>
                  <a:pt x="2524" y="791"/>
                </a:lnTo>
                <a:lnTo>
                  <a:pt x="2526" y="781"/>
                </a:lnTo>
                <a:lnTo>
                  <a:pt x="2538" y="760"/>
                </a:lnTo>
                <a:lnTo>
                  <a:pt x="2541" y="760"/>
                </a:lnTo>
                <a:lnTo>
                  <a:pt x="2545" y="739"/>
                </a:lnTo>
                <a:lnTo>
                  <a:pt x="2552" y="734"/>
                </a:lnTo>
                <a:lnTo>
                  <a:pt x="2555" y="739"/>
                </a:lnTo>
                <a:lnTo>
                  <a:pt x="2560" y="732"/>
                </a:lnTo>
                <a:lnTo>
                  <a:pt x="2567" y="739"/>
                </a:lnTo>
                <a:lnTo>
                  <a:pt x="2571" y="727"/>
                </a:lnTo>
                <a:lnTo>
                  <a:pt x="2583" y="720"/>
                </a:lnTo>
                <a:lnTo>
                  <a:pt x="2586" y="722"/>
                </a:lnTo>
                <a:lnTo>
                  <a:pt x="2583" y="739"/>
                </a:lnTo>
                <a:lnTo>
                  <a:pt x="2595" y="722"/>
                </a:lnTo>
                <a:lnTo>
                  <a:pt x="2612" y="715"/>
                </a:lnTo>
                <a:lnTo>
                  <a:pt x="2628" y="720"/>
                </a:lnTo>
                <a:lnTo>
                  <a:pt x="2642" y="734"/>
                </a:lnTo>
                <a:lnTo>
                  <a:pt x="2645" y="720"/>
                </a:lnTo>
                <a:lnTo>
                  <a:pt x="2666" y="708"/>
                </a:lnTo>
                <a:lnTo>
                  <a:pt x="2666" y="703"/>
                </a:lnTo>
                <a:lnTo>
                  <a:pt x="2671" y="703"/>
                </a:lnTo>
                <a:lnTo>
                  <a:pt x="2671" y="699"/>
                </a:lnTo>
                <a:lnTo>
                  <a:pt x="2683" y="694"/>
                </a:lnTo>
                <a:lnTo>
                  <a:pt x="2685" y="684"/>
                </a:lnTo>
                <a:lnTo>
                  <a:pt x="2692" y="687"/>
                </a:lnTo>
                <a:lnTo>
                  <a:pt x="2709" y="677"/>
                </a:lnTo>
                <a:lnTo>
                  <a:pt x="2709" y="670"/>
                </a:lnTo>
                <a:lnTo>
                  <a:pt x="2737" y="658"/>
                </a:lnTo>
                <a:lnTo>
                  <a:pt x="2735" y="649"/>
                </a:lnTo>
                <a:lnTo>
                  <a:pt x="2742" y="658"/>
                </a:lnTo>
                <a:lnTo>
                  <a:pt x="2744" y="656"/>
                </a:lnTo>
                <a:lnTo>
                  <a:pt x="2763" y="665"/>
                </a:lnTo>
                <a:lnTo>
                  <a:pt x="2770" y="654"/>
                </a:lnTo>
                <a:lnTo>
                  <a:pt x="2763" y="644"/>
                </a:lnTo>
                <a:lnTo>
                  <a:pt x="2770" y="642"/>
                </a:lnTo>
                <a:lnTo>
                  <a:pt x="2761" y="630"/>
                </a:lnTo>
                <a:lnTo>
                  <a:pt x="2761" y="613"/>
                </a:lnTo>
                <a:lnTo>
                  <a:pt x="2754" y="613"/>
                </a:lnTo>
                <a:lnTo>
                  <a:pt x="2758" y="611"/>
                </a:lnTo>
                <a:lnTo>
                  <a:pt x="2754" y="601"/>
                </a:lnTo>
                <a:lnTo>
                  <a:pt x="2751" y="606"/>
                </a:lnTo>
                <a:lnTo>
                  <a:pt x="2744" y="601"/>
                </a:lnTo>
                <a:lnTo>
                  <a:pt x="2742" y="590"/>
                </a:lnTo>
                <a:lnTo>
                  <a:pt x="2754" y="590"/>
                </a:lnTo>
                <a:lnTo>
                  <a:pt x="2758" y="594"/>
                </a:lnTo>
                <a:lnTo>
                  <a:pt x="2775" y="580"/>
                </a:lnTo>
                <a:lnTo>
                  <a:pt x="2777" y="578"/>
                </a:lnTo>
                <a:lnTo>
                  <a:pt x="2789" y="564"/>
                </a:lnTo>
                <a:lnTo>
                  <a:pt x="2780" y="552"/>
                </a:lnTo>
                <a:lnTo>
                  <a:pt x="2780" y="542"/>
                </a:lnTo>
                <a:lnTo>
                  <a:pt x="2787" y="542"/>
                </a:lnTo>
                <a:lnTo>
                  <a:pt x="2787" y="535"/>
                </a:lnTo>
                <a:lnTo>
                  <a:pt x="2789" y="535"/>
                </a:lnTo>
                <a:lnTo>
                  <a:pt x="2794" y="542"/>
                </a:lnTo>
                <a:lnTo>
                  <a:pt x="2798" y="535"/>
                </a:lnTo>
                <a:lnTo>
                  <a:pt x="2798" y="542"/>
                </a:lnTo>
                <a:lnTo>
                  <a:pt x="2791" y="545"/>
                </a:lnTo>
                <a:lnTo>
                  <a:pt x="2798" y="561"/>
                </a:lnTo>
                <a:lnTo>
                  <a:pt x="2827" y="559"/>
                </a:lnTo>
                <a:lnTo>
                  <a:pt x="2836" y="566"/>
                </a:lnTo>
                <a:lnTo>
                  <a:pt x="2836" y="580"/>
                </a:lnTo>
                <a:lnTo>
                  <a:pt x="2843" y="587"/>
                </a:lnTo>
                <a:lnTo>
                  <a:pt x="2851" y="590"/>
                </a:lnTo>
                <a:lnTo>
                  <a:pt x="2848" y="587"/>
                </a:lnTo>
                <a:lnTo>
                  <a:pt x="2853" y="587"/>
                </a:lnTo>
                <a:lnTo>
                  <a:pt x="2851" y="590"/>
                </a:lnTo>
                <a:lnTo>
                  <a:pt x="2860" y="592"/>
                </a:lnTo>
                <a:lnTo>
                  <a:pt x="2862" y="599"/>
                </a:lnTo>
                <a:lnTo>
                  <a:pt x="2867" y="597"/>
                </a:lnTo>
                <a:lnTo>
                  <a:pt x="2867" y="601"/>
                </a:lnTo>
                <a:lnTo>
                  <a:pt x="2872" y="594"/>
                </a:lnTo>
                <a:lnTo>
                  <a:pt x="2872" y="604"/>
                </a:lnTo>
                <a:lnTo>
                  <a:pt x="2877" y="604"/>
                </a:lnTo>
                <a:lnTo>
                  <a:pt x="2879" y="599"/>
                </a:lnTo>
                <a:lnTo>
                  <a:pt x="2874" y="597"/>
                </a:lnTo>
                <a:lnTo>
                  <a:pt x="2886" y="599"/>
                </a:lnTo>
                <a:lnTo>
                  <a:pt x="2877" y="592"/>
                </a:lnTo>
                <a:lnTo>
                  <a:pt x="2881" y="590"/>
                </a:lnTo>
                <a:lnTo>
                  <a:pt x="2874" y="587"/>
                </a:lnTo>
                <a:lnTo>
                  <a:pt x="2888" y="578"/>
                </a:lnTo>
                <a:lnTo>
                  <a:pt x="2881" y="573"/>
                </a:lnTo>
                <a:lnTo>
                  <a:pt x="2888" y="573"/>
                </a:lnTo>
                <a:lnTo>
                  <a:pt x="2893" y="564"/>
                </a:lnTo>
                <a:lnTo>
                  <a:pt x="2903" y="564"/>
                </a:lnTo>
                <a:lnTo>
                  <a:pt x="2900" y="559"/>
                </a:lnTo>
                <a:lnTo>
                  <a:pt x="2900" y="552"/>
                </a:lnTo>
                <a:lnTo>
                  <a:pt x="2910" y="559"/>
                </a:lnTo>
                <a:lnTo>
                  <a:pt x="2910" y="549"/>
                </a:lnTo>
                <a:lnTo>
                  <a:pt x="2924" y="542"/>
                </a:lnTo>
                <a:lnTo>
                  <a:pt x="2910" y="540"/>
                </a:lnTo>
                <a:lnTo>
                  <a:pt x="2912" y="535"/>
                </a:lnTo>
                <a:lnTo>
                  <a:pt x="2895" y="514"/>
                </a:lnTo>
                <a:lnTo>
                  <a:pt x="2874" y="512"/>
                </a:lnTo>
                <a:lnTo>
                  <a:pt x="2872" y="519"/>
                </a:lnTo>
                <a:lnTo>
                  <a:pt x="2869" y="514"/>
                </a:lnTo>
                <a:lnTo>
                  <a:pt x="2874" y="509"/>
                </a:lnTo>
                <a:lnTo>
                  <a:pt x="2865" y="507"/>
                </a:lnTo>
                <a:lnTo>
                  <a:pt x="2865" y="512"/>
                </a:lnTo>
                <a:lnTo>
                  <a:pt x="2855" y="509"/>
                </a:lnTo>
                <a:lnTo>
                  <a:pt x="2860" y="512"/>
                </a:lnTo>
                <a:lnTo>
                  <a:pt x="2860" y="523"/>
                </a:lnTo>
                <a:lnTo>
                  <a:pt x="2865" y="528"/>
                </a:lnTo>
                <a:lnTo>
                  <a:pt x="2862" y="535"/>
                </a:lnTo>
                <a:lnTo>
                  <a:pt x="2862" y="528"/>
                </a:lnTo>
                <a:lnTo>
                  <a:pt x="2853" y="521"/>
                </a:lnTo>
                <a:lnTo>
                  <a:pt x="2848" y="497"/>
                </a:lnTo>
                <a:lnTo>
                  <a:pt x="2851" y="497"/>
                </a:lnTo>
                <a:lnTo>
                  <a:pt x="2843" y="485"/>
                </a:lnTo>
                <a:lnTo>
                  <a:pt x="2836" y="485"/>
                </a:lnTo>
                <a:lnTo>
                  <a:pt x="2843" y="495"/>
                </a:lnTo>
                <a:lnTo>
                  <a:pt x="2827" y="485"/>
                </a:lnTo>
                <a:lnTo>
                  <a:pt x="2832" y="481"/>
                </a:lnTo>
                <a:lnTo>
                  <a:pt x="2820" y="478"/>
                </a:lnTo>
                <a:lnTo>
                  <a:pt x="2822" y="474"/>
                </a:lnTo>
                <a:lnTo>
                  <a:pt x="2820" y="471"/>
                </a:lnTo>
                <a:lnTo>
                  <a:pt x="2815" y="467"/>
                </a:lnTo>
                <a:lnTo>
                  <a:pt x="2806" y="464"/>
                </a:lnTo>
                <a:lnTo>
                  <a:pt x="2803" y="457"/>
                </a:lnTo>
                <a:lnTo>
                  <a:pt x="2796" y="455"/>
                </a:lnTo>
                <a:lnTo>
                  <a:pt x="2794" y="448"/>
                </a:lnTo>
                <a:lnTo>
                  <a:pt x="2782" y="440"/>
                </a:lnTo>
                <a:lnTo>
                  <a:pt x="2777" y="440"/>
                </a:lnTo>
                <a:lnTo>
                  <a:pt x="2756" y="419"/>
                </a:lnTo>
                <a:lnTo>
                  <a:pt x="2723" y="403"/>
                </a:lnTo>
                <a:lnTo>
                  <a:pt x="2683" y="403"/>
                </a:lnTo>
                <a:lnTo>
                  <a:pt x="2649" y="393"/>
                </a:lnTo>
                <a:lnTo>
                  <a:pt x="2642" y="396"/>
                </a:lnTo>
                <a:lnTo>
                  <a:pt x="2642" y="407"/>
                </a:lnTo>
                <a:lnTo>
                  <a:pt x="2638" y="412"/>
                </a:lnTo>
                <a:lnTo>
                  <a:pt x="2645" y="414"/>
                </a:lnTo>
                <a:lnTo>
                  <a:pt x="2652" y="433"/>
                </a:lnTo>
                <a:lnTo>
                  <a:pt x="2635" y="445"/>
                </a:lnTo>
                <a:lnTo>
                  <a:pt x="2614" y="429"/>
                </a:lnTo>
                <a:lnTo>
                  <a:pt x="2612" y="414"/>
                </a:lnTo>
                <a:lnTo>
                  <a:pt x="2607" y="405"/>
                </a:lnTo>
                <a:lnTo>
                  <a:pt x="2593" y="417"/>
                </a:lnTo>
                <a:lnTo>
                  <a:pt x="2567" y="414"/>
                </a:lnTo>
                <a:lnTo>
                  <a:pt x="2552" y="405"/>
                </a:lnTo>
                <a:lnTo>
                  <a:pt x="2531" y="407"/>
                </a:lnTo>
                <a:lnTo>
                  <a:pt x="2515" y="422"/>
                </a:lnTo>
                <a:lnTo>
                  <a:pt x="2515" y="414"/>
                </a:lnTo>
                <a:lnTo>
                  <a:pt x="2491" y="403"/>
                </a:lnTo>
                <a:lnTo>
                  <a:pt x="2498" y="386"/>
                </a:lnTo>
                <a:lnTo>
                  <a:pt x="2496" y="379"/>
                </a:lnTo>
                <a:lnTo>
                  <a:pt x="2482" y="358"/>
                </a:lnTo>
                <a:lnTo>
                  <a:pt x="2422" y="355"/>
                </a:lnTo>
                <a:lnTo>
                  <a:pt x="2392" y="362"/>
                </a:lnTo>
                <a:lnTo>
                  <a:pt x="2382" y="355"/>
                </a:lnTo>
                <a:lnTo>
                  <a:pt x="2389" y="346"/>
                </a:lnTo>
                <a:lnTo>
                  <a:pt x="2377" y="334"/>
                </a:lnTo>
                <a:lnTo>
                  <a:pt x="2366" y="336"/>
                </a:lnTo>
                <a:lnTo>
                  <a:pt x="2359" y="327"/>
                </a:lnTo>
                <a:lnTo>
                  <a:pt x="2342" y="324"/>
                </a:lnTo>
                <a:lnTo>
                  <a:pt x="2349" y="315"/>
                </a:lnTo>
                <a:lnTo>
                  <a:pt x="2356" y="317"/>
                </a:lnTo>
                <a:lnTo>
                  <a:pt x="2354" y="303"/>
                </a:lnTo>
                <a:lnTo>
                  <a:pt x="2349" y="298"/>
                </a:lnTo>
                <a:lnTo>
                  <a:pt x="2231" y="270"/>
                </a:lnTo>
                <a:lnTo>
                  <a:pt x="2228" y="275"/>
                </a:lnTo>
                <a:lnTo>
                  <a:pt x="2231" y="284"/>
                </a:lnTo>
                <a:lnTo>
                  <a:pt x="2212" y="308"/>
                </a:lnTo>
                <a:lnTo>
                  <a:pt x="2214" y="317"/>
                </a:lnTo>
                <a:lnTo>
                  <a:pt x="2212" y="322"/>
                </a:lnTo>
                <a:lnTo>
                  <a:pt x="2214" y="334"/>
                </a:lnTo>
                <a:lnTo>
                  <a:pt x="2207" y="332"/>
                </a:lnTo>
                <a:lnTo>
                  <a:pt x="2186" y="348"/>
                </a:lnTo>
                <a:lnTo>
                  <a:pt x="2153" y="327"/>
                </a:lnTo>
                <a:lnTo>
                  <a:pt x="2146" y="327"/>
                </a:lnTo>
                <a:lnTo>
                  <a:pt x="2143" y="339"/>
                </a:lnTo>
                <a:lnTo>
                  <a:pt x="2127" y="336"/>
                </a:lnTo>
                <a:lnTo>
                  <a:pt x="2113" y="310"/>
                </a:lnTo>
                <a:lnTo>
                  <a:pt x="2103" y="332"/>
                </a:lnTo>
                <a:lnTo>
                  <a:pt x="2103" y="346"/>
                </a:lnTo>
                <a:lnTo>
                  <a:pt x="2094" y="367"/>
                </a:lnTo>
                <a:lnTo>
                  <a:pt x="2089" y="358"/>
                </a:lnTo>
                <a:lnTo>
                  <a:pt x="2075" y="353"/>
                </a:lnTo>
                <a:lnTo>
                  <a:pt x="2063" y="324"/>
                </a:lnTo>
                <a:lnTo>
                  <a:pt x="2058" y="327"/>
                </a:lnTo>
                <a:lnTo>
                  <a:pt x="2056" y="315"/>
                </a:lnTo>
                <a:lnTo>
                  <a:pt x="2068" y="303"/>
                </a:lnTo>
                <a:lnTo>
                  <a:pt x="2068" y="301"/>
                </a:lnTo>
                <a:lnTo>
                  <a:pt x="2070" y="291"/>
                </a:lnTo>
                <a:lnTo>
                  <a:pt x="2063" y="282"/>
                </a:lnTo>
                <a:lnTo>
                  <a:pt x="2068" y="263"/>
                </a:lnTo>
                <a:lnTo>
                  <a:pt x="2049" y="242"/>
                </a:lnTo>
                <a:lnTo>
                  <a:pt x="2032" y="237"/>
                </a:lnTo>
                <a:lnTo>
                  <a:pt x="2027" y="244"/>
                </a:lnTo>
                <a:lnTo>
                  <a:pt x="1987" y="223"/>
                </a:lnTo>
                <a:lnTo>
                  <a:pt x="1987" y="230"/>
                </a:lnTo>
                <a:lnTo>
                  <a:pt x="1980" y="227"/>
                </a:lnTo>
                <a:lnTo>
                  <a:pt x="1978" y="242"/>
                </a:lnTo>
                <a:lnTo>
                  <a:pt x="1982" y="256"/>
                </a:lnTo>
                <a:lnTo>
                  <a:pt x="1980" y="261"/>
                </a:lnTo>
                <a:lnTo>
                  <a:pt x="1949" y="268"/>
                </a:lnTo>
                <a:lnTo>
                  <a:pt x="1914" y="256"/>
                </a:lnTo>
                <a:lnTo>
                  <a:pt x="1912" y="242"/>
                </a:lnTo>
                <a:lnTo>
                  <a:pt x="1919" y="239"/>
                </a:lnTo>
                <a:lnTo>
                  <a:pt x="1874" y="230"/>
                </a:lnTo>
                <a:lnTo>
                  <a:pt x="1843" y="239"/>
                </a:lnTo>
                <a:lnTo>
                  <a:pt x="1852" y="249"/>
                </a:lnTo>
                <a:lnTo>
                  <a:pt x="1841" y="253"/>
                </a:lnTo>
                <a:lnTo>
                  <a:pt x="1838" y="251"/>
                </a:lnTo>
                <a:lnTo>
                  <a:pt x="1843" y="249"/>
                </a:lnTo>
                <a:lnTo>
                  <a:pt x="1838" y="246"/>
                </a:lnTo>
                <a:lnTo>
                  <a:pt x="1841" y="232"/>
                </a:lnTo>
                <a:lnTo>
                  <a:pt x="1831" y="213"/>
                </a:lnTo>
                <a:lnTo>
                  <a:pt x="1833" y="225"/>
                </a:lnTo>
                <a:lnTo>
                  <a:pt x="1829" y="230"/>
                </a:lnTo>
                <a:lnTo>
                  <a:pt x="1812" y="223"/>
                </a:lnTo>
                <a:lnTo>
                  <a:pt x="1810" y="216"/>
                </a:lnTo>
                <a:lnTo>
                  <a:pt x="1812" y="213"/>
                </a:lnTo>
                <a:lnTo>
                  <a:pt x="1805" y="220"/>
                </a:lnTo>
                <a:lnTo>
                  <a:pt x="1793" y="213"/>
                </a:lnTo>
                <a:lnTo>
                  <a:pt x="1786" y="223"/>
                </a:lnTo>
                <a:lnTo>
                  <a:pt x="1789" y="235"/>
                </a:lnTo>
                <a:lnTo>
                  <a:pt x="1800" y="225"/>
                </a:lnTo>
                <a:lnTo>
                  <a:pt x="1805" y="230"/>
                </a:lnTo>
                <a:lnTo>
                  <a:pt x="1789" y="242"/>
                </a:lnTo>
                <a:lnTo>
                  <a:pt x="1779" y="237"/>
                </a:lnTo>
                <a:lnTo>
                  <a:pt x="1784" y="244"/>
                </a:lnTo>
                <a:lnTo>
                  <a:pt x="1781" y="246"/>
                </a:lnTo>
                <a:lnTo>
                  <a:pt x="1758" y="256"/>
                </a:lnTo>
                <a:lnTo>
                  <a:pt x="1741" y="256"/>
                </a:lnTo>
                <a:lnTo>
                  <a:pt x="1741" y="258"/>
                </a:lnTo>
                <a:lnTo>
                  <a:pt x="1741" y="265"/>
                </a:lnTo>
                <a:lnTo>
                  <a:pt x="1748" y="270"/>
                </a:lnTo>
                <a:lnTo>
                  <a:pt x="1737" y="265"/>
                </a:lnTo>
                <a:lnTo>
                  <a:pt x="1729" y="270"/>
                </a:lnTo>
                <a:lnTo>
                  <a:pt x="1753" y="235"/>
                </a:lnTo>
                <a:lnTo>
                  <a:pt x="1767" y="235"/>
                </a:lnTo>
                <a:lnTo>
                  <a:pt x="1800" y="187"/>
                </a:lnTo>
                <a:lnTo>
                  <a:pt x="1819" y="180"/>
                </a:lnTo>
                <a:lnTo>
                  <a:pt x="1819" y="173"/>
                </a:lnTo>
                <a:lnTo>
                  <a:pt x="1826" y="171"/>
                </a:lnTo>
                <a:lnTo>
                  <a:pt x="1824" y="168"/>
                </a:lnTo>
                <a:lnTo>
                  <a:pt x="1838" y="159"/>
                </a:lnTo>
                <a:lnTo>
                  <a:pt x="1845" y="145"/>
                </a:lnTo>
                <a:lnTo>
                  <a:pt x="1843" y="135"/>
                </a:lnTo>
                <a:lnTo>
                  <a:pt x="1845" y="133"/>
                </a:lnTo>
                <a:lnTo>
                  <a:pt x="1833" y="128"/>
                </a:lnTo>
                <a:lnTo>
                  <a:pt x="1829" y="116"/>
                </a:lnTo>
                <a:lnTo>
                  <a:pt x="1841" y="128"/>
                </a:lnTo>
                <a:lnTo>
                  <a:pt x="1848" y="116"/>
                </a:lnTo>
                <a:lnTo>
                  <a:pt x="1845" y="109"/>
                </a:lnTo>
                <a:lnTo>
                  <a:pt x="1843" y="109"/>
                </a:lnTo>
                <a:lnTo>
                  <a:pt x="1838" y="92"/>
                </a:lnTo>
                <a:lnTo>
                  <a:pt x="1833" y="100"/>
                </a:lnTo>
                <a:lnTo>
                  <a:pt x="1829" y="92"/>
                </a:lnTo>
                <a:lnTo>
                  <a:pt x="1831" y="88"/>
                </a:lnTo>
                <a:lnTo>
                  <a:pt x="1807" y="62"/>
                </a:lnTo>
                <a:lnTo>
                  <a:pt x="1767" y="59"/>
                </a:lnTo>
                <a:lnTo>
                  <a:pt x="1755" y="78"/>
                </a:lnTo>
                <a:lnTo>
                  <a:pt x="1739" y="78"/>
                </a:lnTo>
                <a:lnTo>
                  <a:pt x="1753" y="59"/>
                </a:lnTo>
                <a:lnTo>
                  <a:pt x="1755" y="50"/>
                </a:lnTo>
                <a:lnTo>
                  <a:pt x="1755" y="45"/>
                </a:lnTo>
                <a:lnTo>
                  <a:pt x="1732" y="43"/>
                </a:lnTo>
                <a:lnTo>
                  <a:pt x="1734" y="36"/>
                </a:lnTo>
                <a:lnTo>
                  <a:pt x="1713" y="47"/>
                </a:lnTo>
                <a:lnTo>
                  <a:pt x="1737" y="24"/>
                </a:lnTo>
                <a:lnTo>
                  <a:pt x="1734" y="10"/>
                </a:lnTo>
                <a:lnTo>
                  <a:pt x="1710" y="0"/>
                </a:lnTo>
              </a:path>
            </a:pathLst>
          </a:custGeom>
          <a:grp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Roboto Light"/>
            </a:endParaRPr>
          </a:p>
        </p:txBody>
      </p:sp>
      <p:sp>
        <p:nvSpPr>
          <p:cNvPr id="714" name="Freeform 713"/>
          <p:cNvSpPr>
            <a:spLocks noEditPoints="1"/>
          </p:cNvSpPr>
          <p:nvPr/>
        </p:nvSpPr>
        <p:spPr bwMode="black">
          <a:xfrm>
            <a:off x="1231853" y="2369083"/>
            <a:ext cx="2499" cy="3169"/>
          </a:xfrm>
          <a:custGeom>
            <a:avLst/>
            <a:gdLst>
              <a:gd name="T0" fmla="*/ 1242 w 1874"/>
              <a:gd name="T1" fmla="*/ 805 h 2377"/>
              <a:gd name="T2" fmla="*/ 1197 w 1874"/>
              <a:gd name="T3" fmla="*/ 790 h 2377"/>
              <a:gd name="T4" fmla="*/ 1126 w 1874"/>
              <a:gd name="T5" fmla="*/ 781 h 2377"/>
              <a:gd name="T6" fmla="*/ 1136 w 1874"/>
              <a:gd name="T7" fmla="*/ 743 h 2377"/>
              <a:gd name="T8" fmla="*/ 1008 w 1874"/>
              <a:gd name="T9" fmla="*/ 49 h 2377"/>
              <a:gd name="T10" fmla="*/ 1008 w 1874"/>
              <a:gd name="T11" fmla="*/ 177 h 2377"/>
              <a:gd name="T12" fmla="*/ 871 w 1874"/>
              <a:gd name="T13" fmla="*/ 123 h 2377"/>
              <a:gd name="T14" fmla="*/ 838 w 1874"/>
              <a:gd name="T15" fmla="*/ 182 h 2377"/>
              <a:gd name="T16" fmla="*/ 613 w 1874"/>
              <a:gd name="T17" fmla="*/ 78 h 2377"/>
              <a:gd name="T18" fmla="*/ 471 w 1874"/>
              <a:gd name="T19" fmla="*/ 120 h 2377"/>
              <a:gd name="T20" fmla="*/ 178 w 1874"/>
              <a:gd name="T21" fmla="*/ 52 h 2377"/>
              <a:gd name="T22" fmla="*/ 78 w 1874"/>
              <a:gd name="T23" fmla="*/ 101 h 2377"/>
              <a:gd name="T24" fmla="*/ 88 w 1874"/>
              <a:gd name="T25" fmla="*/ 236 h 2377"/>
              <a:gd name="T26" fmla="*/ 102 w 1874"/>
              <a:gd name="T27" fmla="*/ 303 h 2377"/>
              <a:gd name="T28" fmla="*/ 55 w 1874"/>
              <a:gd name="T29" fmla="*/ 423 h 2377"/>
              <a:gd name="T30" fmla="*/ 147 w 1874"/>
              <a:gd name="T31" fmla="*/ 466 h 2377"/>
              <a:gd name="T32" fmla="*/ 142 w 1874"/>
              <a:gd name="T33" fmla="*/ 513 h 2377"/>
              <a:gd name="T34" fmla="*/ 251 w 1874"/>
              <a:gd name="T35" fmla="*/ 386 h 2377"/>
              <a:gd name="T36" fmla="*/ 272 w 1874"/>
              <a:gd name="T37" fmla="*/ 397 h 2377"/>
              <a:gd name="T38" fmla="*/ 400 w 1874"/>
              <a:gd name="T39" fmla="*/ 431 h 2377"/>
              <a:gd name="T40" fmla="*/ 480 w 1874"/>
              <a:gd name="T41" fmla="*/ 476 h 2377"/>
              <a:gd name="T42" fmla="*/ 528 w 1874"/>
              <a:gd name="T43" fmla="*/ 544 h 2377"/>
              <a:gd name="T44" fmla="*/ 589 w 1874"/>
              <a:gd name="T45" fmla="*/ 644 h 2377"/>
              <a:gd name="T46" fmla="*/ 613 w 1874"/>
              <a:gd name="T47" fmla="*/ 705 h 2377"/>
              <a:gd name="T48" fmla="*/ 653 w 1874"/>
              <a:gd name="T49" fmla="*/ 923 h 2377"/>
              <a:gd name="T50" fmla="*/ 812 w 1874"/>
              <a:gd name="T51" fmla="*/ 1138 h 2377"/>
              <a:gd name="T52" fmla="*/ 828 w 1874"/>
              <a:gd name="T53" fmla="*/ 1103 h 2377"/>
              <a:gd name="T54" fmla="*/ 1067 w 1874"/>
              <a:gd name="T55" fmla="*/ 1271 h 2377"/>
              <a:gd name="T56" fmla="*/ 1221 w 1874"/>
              <a:gd name="T57" fmla="*/ 1373 h 2377"/>
              <a:gd name="T58" fmla="*/ 1235 w 1874"/>
              <a:gd name="T59" fmla="*/ 1517 h 2377"/>
              <a:gd name="T60" fmla="*/ 1358 w 1874"/>
              <a:gd name="T61" fmla="*/ 1901 h 2377"/>
              <a:gd name="T62" fmla="*/ 1339 w 1874"/>
              <a:gd name="T63" fmla="*/ 2164 h 2377"/>
              <a:gd name="T64" fmla="*/ 1306 w 1874"/>
              <a:gd name="T65" fmla="*/ 2225 h 2377"/>
              <a:gd name="T66" fmla="*/ 1325 w 1874"/>
              <a:gd name="T67" fmla="*/ 2301 h 2377"/>
              <a:gd name="T68" fmla="*/ 1348 w 1874"/>
              <a:gd name="T69" fmla="*/ 2372 h 2377"/>
              <a:gd name="T70" fmla="*/ 1443 w 1874"/>
              <a:gd name="T71" fmla="*/ 2187 h 2377"/>
              <a:gd name="T72" fmla="*/ 1488 w 1874"/>
              <a:gd name="T73" fmla="*/ 2069 h 2377"/>
              <a:gd name="T74" fmla="*/ 1684 w 1874"/>
              <a:gd name="T75" fmla="*/ 1875 h 2377"/>
              <a:gd name="T76" fmla="*/ 1805 w 1874"/>
              <a:gd name="T77" fmla="*/ 1520 h 2377"/>
              <a:gd name="T78" fmla="*/ 1663 w 1874"/>
              <a:gd name="T79" fmla="*/ 1456 h 2377"/>
              <a:gd name="T80" fmla="*/ 1493 w 1874"/>
              <a:gd name="T81" fmla="*/ 1328 h 2377"/>
              <a:gd name="T82" fmla="*/ 1358 w 1874"/>
              <a:gd name="T83" fmla="*/ 1304 h 2377"/>
              <a:gd name="T84" fmla="*/ 1181 w 1874"/>
              <a:gd name="T85" fmla="*/ 1257 h 2377"/>
              <a:gd name="T86" fmla="*/ 1065 w 1874"/>
              <a:gd name="T87" fmla="*/ 1212 h 2377"/>
              <a:gd name="T88" fmla="*/ 1043 w 1874"/>
              <a:gd name="T89" fmla="*/ 1041 h 2377"/>
              <a:gd name="T90" fmla="*/ 1214 w 1874"/>
              <a:gd name="T91" fmla="*/ 1103 h 2377"/>
              <a:gd name="T92" fmla="*/ 1287 w 1874"/>
              <a:gd name="T93" fmla="*/ 940 h 2377"/>
              <a:gd name="T94" fmla="*/ 1322 w 1874"/>
              <a:gd name="T95" fmla="*/ 873 h 2377"/>
              <a:gd name="T96" fmla="*/ 1474 w 1874"/>
              <a:gd name="T97" fmla="*/ 764 h 2377"/>
              <a:gd name="T98" fmla="*/ 1450 w 1874"/>
              <a:gd name="T99" fmla="*/ 712 h 2377"/>
              <a:gd name="T100" fmla="*/ 1521 w 1874"/>
              <a:gd name="T101" fmla="*/ 660 h 2377"/>
              <a:gd name="T102" fmla="*/ 1531 w 1874"/>
              <a:gd name="T103" fmla="*/ 573 h 2377"/>
              <a:gd name="T104" fmla="*/ 1495 w 1874"/>
              <a:gd name="T105" fmla="*/ 485 h 2377"/>
              <a:gd name="T106" fmla="*/ 1436 w 1874"/>
              <a:gd name="T107" fmla="*/ 449 h 2377"/>
              <a:gd name="T108" fmla="*/ 1389 w 1874"/>
              <a:gd name="T109" fmla="*/ 419 h 2377"/>
              <a:gd name="T110" fmla="*/ 1280 w 1874"/>
              <a:gd name="T111" fmla="*/ 421 h 2377"/>
              <a:gd name="T112" fmla="*/ 1244 w 1874"/>
              <a:gd name="T113" fmla="*/ 644 h 2377"/>
              <a:gd name="T114" fmla="*/ 1032 w 1874"/>
              <a:gd name="T115" fmla="*/ 442 h 2377"/>
              <a:gd name="T116" fmla="*/ 1091 w 1874"/>
              <a:gd name="T117" fmla="*/ 317 h 2377"/>
              <a:gd name="T118" fmla="*/ 1202 w 1874"/>
              <a:gd name="T119" fmla="*/ 213 h 2377"/>
              <a:gd name="T120" fmla="*/ 1147 w 1874"/>
              <a:gd name="T121" fmla="*/ 184 h 2377"/>
              <a:gd name="T122" fmla="*/ 1034 w 1874"/>
              <a:gd name="T123" fmla="*/ 7 h 2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74" h="2377">
                <a:moveTo>
                  <a:pt x="1204" y="824"/>
                </a:moveTo>
                <a:lnTo>
                  <a:pt x="1197" y="821"/>
                </a:lnTo>
                <a:lnTo>
                  <a:pt x="1199" y="816"/>
                </a:lnTo>
                <a:lnTo>
                  <a:pt x="1202" y="816"/>
                </a:lnTo>
                <a:lnTo>
                  <a:pt x="1204" y="824"/>
                </a:lnTo>
                <a:close/>
                <a:moveTo>
                  <a:pt x="1230" y="819"/>
                </a:moveTo>
                <a:lnTo>
                  <a:pt x="1237" y="814"/>
                </a:lnTo>
                <a:lnTo>
                  <a:pt x="1256" y="814"/>
                </a:lnTo>
                <a:lnTo>
                  <a:pt x="1240" y="826"/>
                </a:lnTo>
                <a:lnTo>
                  <a:pt x="1214" y="838"/>
                </a:lnTo>
                <a:lnTo>
                  <a:pt x="1197" y="838"/>
                </a:lnTo>
                <a:lnTo>
                  <a:pt x="1190" y="835"/>
                </a:lnTo>
                <a:lnTo>
                  <a:pt x="1195" y="828"/>
                </a:lnTo>
                <a:lnTo>
                  <a:pt x="1204" y="831"/>
                </a:lnTo>
                <a:lnTo>
                  <a:pt x="1223" y="816"/>
                </a:lnTo>
                <a:lnTo>
                  <a:pt x="1230" y="819"/>
                </a:lnTo>
                <a:close/>
                <a:moveTo>
                  <a:pt x="1282" y="788"/>
                </a:moveTo>
                <a:lnTo>
                  <a:pt x="1299" y="781"/>
                </a:lnTo>
                <a:lnTo>
                  <a:pt x="1292" y="788"/>
                </a:lnTo>
                <a:lnTo>
                  <a:pt x="1294" y="790"/>
                </a:lnTo>
                <a:lnTo>
                  <a:pt x="1292" y="793"/>
                </a:lnTo>
                <a:lnTo>
                  <a:pt x="1294" y="800"/>
                </a:lnTo>
                <a:lnTo>
                  <a:pt x="1282" y="805"/>
                </a:lnTo>
                <a:lnTo>
                  <a:pt x="1266" y="802"/>
                </a:lnTo>
                <a:lnTo>
                  <a:pt x="1251" y="807"/>
                </a:lnTo>
                <a:lnTo>
                  <a:pt x="1242" y="805"/>
                </a:lnTo>
                <a:lnTo>
                  <a:pt x="1251" y="795"/>
                </a:lnTo>
                <a:lnTo>
                  <a:pt x="1266" y="793"/>
                </a:lnTo>
                <a:lnTo>
                  <a:pt x="1280" y="793"/>
                </a:lnTo>
                <a:lnTo>
                  <a:pt x="1280" y="788"/>
                </a:lnTo>
                <a:lnTo>
                  <a:pt x="1282" y="788"/>
                </a:lnTo>
                <a:close/>
                <a:moveTo>
                  <a:pt x="1183" y="750"/>
                </a:moveTo>
                <a:lnTo>
                  <a:pt x="1178" y="743"/>
                </a:lnTo>
                <a:lnTo>
                  <a:pt x="1178" y="741"/>
                </a:lnTo>
                <a:lnTo>
                  <a:pt x="1181" y="745"/>
                </a:lnTo>
                <a:lnTo>
                  <a:pt x="1228" y="753"/>
                </a:lnTo>
                <a:lnTo>
                  <a:pt x="1237" y="764"/>
                </a:lnTo>
                <a:lnTo>
                  <a:pt x="1237" y="769"/>
                </a:lnTo>
                <a:lnTo>
                  <a:pt x="1244" y="774"/>
                </a:lnTo>
                <a:lnTo>
                  <a:pt x="1237" y="774"/>
                </a:lnTo>
                <a:lnTo>
                  <a:pt x="1237" y="781"/>
                </a:lnTo>
                <a:lnTo>
                  <a:pt x="1228" y="776"/>
                </a:lnTo>
                <a:lnTo>
                  <a:pt x="1225" y="779"/>
                </a:lnTo>
                <a:lnTo>
                  <a:pt x="1225" y="771"/>
                </a:lnTo>
                <a:lnTo>
                  <a:pt x="1223" y="771"/>
                </a:lnTo>
                <a:lnTo>
                  <a:pt x="1221" y="767"/>
                </a:lnTo>
                <a:lnTo>
                  <a:pt x="1216" y="764"/>
                </a:lnTo>
                <a:lnTo>
                  <a:pt x="1221" y="776"/>
                </a:lnTo>
                <a:lnTo>
                  <a:pt x="1214" y="788"/>
                </a:lnTo>
                <a:lnTo>
                  <a:pt x="1214" y="802"/>
                </a:lnTo>
                <a:lnTo>
                  <a:pt x="1204" y="809"/>
                </a:lnTo>
                <a:lnTo>
                  <a:pt x="1197" y="790"/>
                </a:lnTo>
                <a:lnTo>
                  <a:pt x="1192" y="793"/>
                </a:lnTo>
                <a:lnTo>
                  <a:pt x="1188" y="798"/>
                </a:lnTo>
                <a:lnTo>
                  <a:pt x="1183" y="795"/>
                </a:lnTo>
                <a:lnTo>
                  <a:pt x="1192" y="783"/>
                </a:lnTo>
                <a:lnTo>
                  <a:pt x="1190" y="764"/>
                </a:lnTo>
                <a:lnTo>
                  <a:pt x="1176" y="757"/>
                </a:lnTo>
                <a:lnTo>
                  <a:pt x="1169" y="757"/>
                </a:lnTo>
                <a:lnTo>
                  <a:pt x="1169" y="764"/>
                </a:lnTo>
                <a:lnTo>
                  <a:pt x="1162" y="764"/>
                </a:lnTo>
                <a:lnTo>
                  <a:pt x="1162" y="771"/>
                </a:lnTo>
                <a:lnTo>
                  <a:pt x="1159" y="774"/>
                </a:lnTo>
                <a:lnTo>
                  <a:pt x="1159" y="769"/>
                </a:lnTo>
                <a:lnTo>
                  <a:pt x="1152" y="779"/>
                </a:lnTo>
                <a:lnTo>
                  <a:pt x="1147" y="798"/>
                </a:lnTo>
                <a:lnTo>
                  <a:pt x="1152" y="809"/>
                </a:lnTo>
                <a:lnTo>
                  <a:pt x="1152" y="816"/>
                </a:lnTo>
                <a:lnTo>
                  <a:pt x="1145" y="831"/>
                </a:lnTo>
                <a:lnTo>
                  <a:pt x="1138" y="835"/>
                </a:lnTo>
                <a:lnTo>
                  <a:pt x="1133" y="833"/>
                </a:lnTo>
                <a:lnTo>
                  <a:pt x="1128" y="824"/>
                </a:lnTo>
                <a:lnTo>
                  <a:pt x="1128" y="807"/>
                </a:lnTo>
                <a:lnTo>
                  <a:pt x="1133" y="781"/>
                </a:lnTo>
                <a:lnTo>
                  <a:pt x="1140" y="769"/>
                </a:lnTo>
                <a:lnTo>
                  <a:pt x="1138" y="764"/>
                </a:lnTo>
                <a:lnTo>
                  <a:pt x="1136" y="774"/>
                </a:lnTo>
                <a:lnTo>
                  <a:pt x="1126" y="781"/>
                </a:lnTo>
                <a:lnTo>
                  <a:pt x="1128" y="774"/>
                </a:lnTo>
                <a:lnTo>
                  <a:pt x="1138" y="760"/>
                </a:lnTo>
                <a:lnTo>
                  <a:pt x="1145" y="755"/>
                </a:lnTo>
                <a:lnTo>
                  <a:pt x="1145" y="757"/>
                </a:lnTo>
                <a:lnTo>
                  <a:pt x="1164" y="750"/>
                </a:lnTo>
                <a:lnTo>
                  <a:pt x="1171" y="755"/>
                </a:lnTo>
                <a:lnTo>
                  <a:pt x="1173" y="750"/>
                </a:lnTo>
                <a:lnTo>
                  <a:pt x="1183" y="750"/>
                </a:lnTo>
                <a:close/>
                <a:moveTo>
                  <a:pt x="1121" y="700"/>
                </a:moveTo>
                <a:lnTo>
                  <a:pt x="1126" y="689"/>
                </a:lnTo>
                <a:lnTo>
                  <a:pt x="1136" y="691"/>
                </a:lnTo>
                <a:lnTo>
                  <a:pt x="1140" y="703"/>
                </a:lnTo>
                <a:lnTo>
                  <a:pt x="1140" y="693"/>
                </a:lnTo>
                <a:lnTo>
                  <a:pt x="1150" y="693"/>
                </a:lnTo>
                <a:lnTo>
                  <a:pt x="1159" y="712"/>
                </a:lnTo>
                <a:lnTo>
                  <a:pt x="1169" y="710"/>
                </a:lnTo>
                <a:lnTo>
                  <a:pt x="1169" y="717"/>
                </a:lnTo>
                <a:lnTo>
                  <a:pt x="1173" y="724"/>
                </a:lnTo>
                <a:lnTo>
                  <a:pt x="1173" y="731"/>
                </a:lnTo>
                <a:lnTo>
                  <a:pt x="1176" y="734"/>
                </a:lnTo>
                <a:lnTo>
                  <a:pt x="1176" y="743"/>
                </a:lnTo>
                <a:lnTo>
                  <a:pt x="1169" y="741"/>
                </a:lnTo>
                <a:lnTo>
                  <a:pt x="1166" y="736"/>
                </a:lnTo>
                <a:lnTo>
                  <a:pt x="1152" y="736"/>
                </a:lnTo>
                <a:lnTo>
                  <a:pt x="1145" y="743"/>
                </a:lnTo>
                <a:lnTo>
                  <a:pt x="1136" y="743"/>
                </a:lnTo>
                <a:lnTo>
                  <a:pt x="1126" y="734"/>
                </a:lnTo>
                <a:lnTo>
                  <a:pt x="1119" y="736"/>
                </a:lnTo>
                <a:lnTo>
                  <a:pt x="1119" y="731"/>
                </a:lnTo>
                <a:lnTo>
                  <a:pt x="1128" y="722"/>
                </a:lnTo>
                <a:lnTo>
                  <a:pt x="1095" y="738"/>
                </a:lnTo>
                <a:lnTo>
                  <a:pt x="1086" y="741"/>
                </a:lnTo>
                <a:lnTo>
                  <a:pt x="1086" y="734"/>
                </a:lnTo>
                <a:lnTo>
                  <a:pt x="1069" y="738"/>
                </a:lnTo>
                <a:lnTo>
                  <a:pt x="1081" y="726"/>
                </a:lnTo>
                <a:lnTo>
                  <a:pt x="1102" y="710"/>
                </a:lnTo>
                <a:lnTo>
                  <a:pt x="1107" y="708"/>
                </a:lnTo>
                <a:lnTo>
                  <a:pt x="1114" y="698"/>
                </a:lnTo>
                <a:lnTo>
                  <a:pt x="1117" y="703"/>
                </a:lnTo>
                <a:lnTo>
                  <a:pt x="1121" y="693"/>
                </a:lnTo>
                <a:lnTo>
                  <a:pt x="1121" y="700"/>
                </a:lnTo>
                <a:close/>
                <a:moveTo>
                  <a:pt x="97" y="229"/>
                </a:moveTo>
                <a:lnTo>
                  <a:pt x="93" y="225"/>
                </a:lnTo>
                <a:lnTo>
                  <a:pt x="100" y="225"/>
                </a:lnTo>
                <a:lnTo>
                  <a:pt x="97" y="229"/>
                </a:lnTo>
                <a:close/>
                <a:moveTo>
                  <a:pt x="1029" y="0"/>
                </a:moveTo>
                <a:lnTo>
                  <a:pt x="1017" y="16"/>
                </a:lnTo>
                <a:lnTo>
                  <a:pt x="1022" y="21"/>
                </a:lnTo>
                <a:lnTo>
                  <a:pt x="1020" y="30"/>
                </a:lnTo>
                <a:lnTo>
                  <a:pt x="1015" y="26"/>
                </a:lnTo>
                <a:lnTo>
                  <a:pt x="1010" y="30"/>
                </a:lnTo>
                <a:lnTo>
                  <a:pt x="1008" y="49"/>
                </a:lnTo>
                <a:lnTo>
                  <a:pt x="1015" y="56"/>
                </a:lnTo>
                <a:lnTo>
                  <a:pt x="1005" y="68"/>
                </a:lnTo>
                <a:lnTo>
                  <a:pt x="1005" y="80"/>
                </a:lnTo>
                <a:lnTo>
                  <a:pt x="1036" y="106"/>
                </a:lnTo>
                <a:lnTo>
                  <a:pt x="1046" y="104"/>
                </a:lnTo>
                <a:lnTo>
                  <a:pt x="1048" y="113"/>
                </a:lnTo>
                <a:lnTo>
                  <a:pt x="1043" y="116"/>
                </a:lnTo>
                <a:lnTo>
                  <a:pt x="1046" y="106"/>
                </a:lnTo>
                <a:lnTo>
                  <a:pt x="1039" y="109"/>
                </a:lnTo>
                <a:lnTo>
                  <a:pt x="1032" y="135"/>
                </a:lnTo>
                <a:lnTo>
                  <a:pt x="1041" y="132"/>
                </a:lnTo>
                <a:lnTo>
                  <a:pt x="1043" y="127"/>
                </a:lnTo>
                <a:lnTo>
                  <a:pt x="1041" y="130"/>
                </a:lnTo>
                <a:lnTo>
                  <a:pt x="1043" y="123"/>
                </a:lnTo>
                <a:lnTo>
                  <a:pt x="1048" y="139"/>
                </a:lnTo>
                <a:lnTo>
                  <a:pt x="1032" y="158"/>
                </a:lnTo>
                <a:lnTo>
                  <a:pt x="1020" y="158"/>
                </a:lnTo>
                <a:lnTo>
                  <a:pt x="1022" y="163"/>
                </a:lnTo>
                <a:lnTo>
                  <a:pt x="1020" y="172"/>
                </a:lnTo>
                <a:lnTo>
                  <a:pt x="1024" y="177"/>
                </a:lnTo>
                <a:lnTo>
                  <a:pt x="1024" y="189"/>
                </a:lnTo>
                <a:lnTo>
                  <a:pt x="1020" y="187"/>
                </a:lnTo>
                <a:lnTo>
                  <a:pt x="1022" y="184"/>
                </a:lnTo>
                <a:lnTo>
                  <a:pt x="1015" y="187"/>
                </a:lnTo>
                <a:lnTo>
                  <a:pt x="1015" y="180"/>
                </a:lnTo>
                <a:lnTo>
                  <a:pt x="1008" y="177"/>
                </a:lnTo>
                <a:lnTo>
                  <a:pt x="1015" y="172"/>
                </a:lnTo>
                <a:lnTo>
                  <a:pt x="1013" y="170"/>
                </a:lnTo>
                <a:lnTo>
                  <a:pt x="1015" y="151"/>
                </a:lnTo>
                <a:lnTo>
                  <a:pt x="1005" y="161"/>
                </a:lnTo>
                <a:lnTo>
                  <a:pt x="1008" y="149"/>
                </a:lnTo>
                <a:lnTo>
                  <a:pt x="1001" y="151"/>
                </a:lnTo>
                <a:lnTo>
                  <a:pt x="996" y="142"/>
                </a:lnTo>
                <a:lnTo>
                  <a:pt x="977" y="146"/>
                </a:lnTo>
                <a:lnTo>
                  <a:pt x="987" y="165"/>
                </a:lnTo>
                <a:lnTo>
                  <a:pt x="998" y="165"/>
                </a:lnTo>
                <a:lnTo>
                  <a:pt x="998" y="172"/>
                </a:lnTo>
                <a:lnTo>
                  <a:pt x="996" y="175"/>
                </a:lnTo>
                <a:lnTo>
                  <a:pt x="984" y="170"/>
                </a:lnTo>
                <a:lnTo>
                  <a:pt x="979" y="158"/>
                </a:lnTo>
                <a:lnTo>
                  <a:pt x="975" y="161"/>
                </a:lnTo>
                <a:lnTo>
                  <a:pt x="979" y="170"/>
                </a:lnTo>
                <a:lnTo>
                  <a:pt x="953" y="165"/>
                </a:lnTo>
                <a:lnTo>
                  <a:pt x="925" y="172"/>
                </a:lnTo>
                <a:lnTo>
                  <a:pt x="911" y="156"/>
                </a:lnTo>
                <a:lnTo>
                  <a:pt x="892" y="156"/>
                </a:lnTo>
                <a:lnTo>
                  <a:pt x="892" y="151"/>
                </a:lnTo>
                <a:lnTo>
                  <a:pt x="878" y="144"/>
                </a:lnTo>
                <a:lnTo>
                  <a:pt x="882" y="142"/>
                </a:lnTo>
                <a:lnTo>
                  <a:pt x="878" y="135"/>
                </a:lnTo>
                <a:lnTo>
                  <a:pt x="880" y="132"/>
                </a:lnTo>
                <a:lnTo>
                  <a:pt x="871" y="123"/>
                </a:lnTo>
                <a:lnTo>
                  <a:pt x="840" y="137"/>
                </a:lnTo>
                <a:lnTo>
                  <a:pt x="833" y="146"/>
                </a:lnTo>
                <a:lnTo>
                  <a:pt x="845" y="156"/>
                </a:lnTo>
                <a:lnTo>
                  <a:pt x="849" y="154"/>
                </a:lnTo>
                <a:lnTo>
                  <a:pt x="845" y="149"/>
                </a:lnTo>
                <a:lnTo>
                  <a:pt x="852" y="146"/>
                </a:lnTo>
                <a:lnTo>
                  <a:pt x="864" y="151"/>
                </a:lnTo>
                <a:lnTo>
                  <a:pt x="864" y="144"/>
                </a:lnTo>
                <a:lnTo>
                  <a:pt x="861" y="142"/>
                </a:lnTo>
                <a:lnTo>
                  <a:pt x="866" y="142"/>
                </a:lnTo>
                <a:lnTo>
                  <a:pt x="864" y="139"/>
                </a:lnTo>
                <a:lnTo>
                  <a:pt x="875" y="135"/>
                </a:lnTo>
                <a:lnTo>
                  <a:pt x="866" y="151"/>
                </a:lnTo>
                <a:lnTo>
                  <a:pt x="849" y="158"/>
                </a:lnTo>
                <a:lnTo>
                  <a:pt x="847" y="163"/>
                </a:lnTo>
                <a:lnTo>
                  <a:pt x="849" y="163"/>
                </a:lnTo>
                <a:lnTo>
                  <a:pt x="845" y="170"/>
                </a:lnTo>
                <a:lnTo>
                  <a:pt x="854" y="194"/>
                </a:lnTo>
                <a:lnTo>
                  <a:pt x="852" y="194"/>
                </a:lnTo>
                <a:lnTo>
                  <a:pt x="856" y="201"/>
                </a:lnTo>
                <a:lnTo>
                  <a:pt x="847" y="201"/>
                </a:lnTo>
                <a:lnTo>
                  <a:pt x="847" y="208"/>
                </a:lnTo>
                <a:lnTo>
                  <a:pt x="838" y="194"/>
                </a:lnTo>
                <a:lnTo>
                  <a:pt x="847" y="194"/>
                </a:lnTo>
                <a:lnTo>
                  <a:pt x="845" y="187"/>
                </a:lnTo>
                <a:lnTo>
                  <a:pt x="838" y="182"/>
                </a:lnTo>
                <a:lnTo>
                  <a:pt x="835" y="172"/>
                </a:lnTo>
                <a:lnTo>
                  <a:pt x="833" y="182"/>
                </a:lnTo>
                <a:lnTo>
                  <a:pt x="830" y="170"/>
                </a:lnTo>
                <a:lnTo>
                  <a:pt x="821" y="170"/>
                </a:lnTo>
                <a:lnTo>
                  <a:pt x="816" y="158"/>
                </a:lnTo>
                <a:lnTo>
                  <a:pt x="790" y="172"/>
                </a:lnTo>
                <a:lnTo>
                  <a:pt x="750" y="170"/>
                </a:lnTo>
                <a:lnTo>
                  <a:pt x="738" y="163"/>
                </a:lnTo>
                <a:lnTo>
                  <a:pt x="743" y="161"/>
                </a:lnTo>
                <a:lnTo>
                  <a:pt x="743" y="154"/>
                </a:lnTo>
                <a:lnTo>
                  <a:pt x="750" y="151"/>
                </a:lnTo>
                <a:lnTo>
                  <a:pt x="745" y="151"/>
                </a:lnTo>
                <a:lnTo>
                  <a:pt x="760" y="151"/>
                </a:lnTo>
                <a:lnTo>
                  <a:pt x="757" y="142"/>
                </a:lnTo>
                <a:lnTo>
                  <a:pt x="743" y="125"/>
                </a:lnTo>
                <a:lnTo>
                  <a:pt x="729" y="123"/>
                </a:lnTo>
                <a:lnTo>
                  <a:pt x="733" y="130"/>
                </a:lnTo>
                <a:lnTo>
                  <a:pt x="719" y="127"/>
                </a:lnTo>
                <a:lnTo>
                  <a:pt x="674" y="109"/>
                </a:lnTo>
                <a:lnTo>
                  <a:pt x="651" y="92"/>
                </a:lnTo>
                <a:lnTo>
                  <a:pt x="634" y="92"/>
                </a:lnTo>
                <a:lnTo>
                  <a:pt x="627" y="109"/>
                </a:lnTo>
                <a:lnTo>
                  <a:pt x="613" y="109"/>
                </a:lnTo>
                <a:lnTo>
                  <a:pt x="620" y="94"/>
                </a:lnTo>
                <a:lnTo>
                  <a:pt x="613" y="94"/>
                </a:lnTo>
                <a:lnTo>
                  <a:pt x="613" y="78"/>
                </a:lnTo>
                <a:lnTo>
                  <a:pt x="611" y="78"/>
                </a:lnTo>
                <a:lnTo>
                  <a:pt x="613" y="83"/>
                </a:lnTo>
                <a:lnTo>
                  <a:pt x="611" y="85"/>
                </a:lnTo>
                <a:lnTo>
                  <a:pt x="608" y="83"/>
                </a:lnTo>
                <a:lnTo>
                  <a:pt x="599" y="99"/>
                </a:lnTo>
                <a:lnTo>
                  <a:pt x="603" y="101"/>
                </a:lnTo>
                <a:lnTo>
                  <a:pt x="596" y="106"/>
                </a:lnTo>
                <a:lnTo>
                  <a:pt x="592" y="109"/>
                </a:lnTo>
                <a:lnTo>
                  <a:pt x="582" y="94"/>
                </a:lnTo>
                <a:lnTo>
                  <a:pt x="573" y="71"/>
                </a:lnTo>
                <a:lnTo>
                  <a:pt x="563" y="61"/>
                </a:lnTo>
                <a:lnTo>
                  <a:pt x="558" y="66"/>
                </a:lnTo>
                <a:lnTo>
                  <a:pt x="568" y="73"/>
                </a:lnTo>
                <a:lnTo>
                  <a:pt x="547" y="94"/>
                </a:lnTo>
                <a:lnTo>
                  <a:pt x="551" y="85"/>
                </a:lnTo>
                <a:lnTo>
                  <a:pt x="530" y="97"/>
                </a:lnTo>
                <a:lnTo>
                  <a:pt x="521" y="116"/>
                </a:lnTo>
                <a:lnTo>
                  <a:pt x="521" y="104"/>
                </a:lnTo>
                <a:lnTo>
                  <a:pt x="495" y="120"/>
                </a:lnTo>
                <a:lnTo>
                  <a:pt x="509" y="101"/>
                </a:lnTo>
                <a:lnTo>
                  <a:pt x="523" y="101"/>
                </a:lnTo>
                <a:lnTo>
                  <a:pt x="540" y="85"/>
                </a:lnTo>
                <a:lnTo>
                  <a:pt x="544" y="80"/>
                </a:lnTo>
                <a:lnTo>
                  <a:pt x="540" y="73"/>
                </a:lnTo>
                <a:lnTo>
                  <a:pt x="480" y="111"/>
                </a:lnTo>
                <a:lnTo>
                  <a:pt x="471" y="120"/>
                </a:lnTo>
                <a:lnTo>
                  <a:pt x="478" y="135"/>
                </a:lnTo>
                <a:lnTo>
                  <a:pt x="476" y="142"/>
                </a:lnTo>
                <a:lnTo>
                  <a:pt x="469" y="127"/>
                </a:lnTo>
                <a:lnTo>
                  <a:pt x="459" y="127"/>
                </a:lnTo>
                <a:lnTo>
                  <a:pt x="464" y="137"/>
                </a:lnTo>
                <a:lnTo>
                  <a:pt x="459" y="137"/>
                </a:lnTo>
                <a:lnTo>
                  <a:pt x="443" y="125"/>
                </a:lnTo>
                <a:lnTo>
                  <a:pt x="431" y="125"/>
                </a:lnTo>
                <a:lnTo>
                  <a:pt x="405" y="99"/>
                </a:lnTo>
                <a:lnTo>
                  <a:pt x="381" y="94"/>
                </a:lnTo>
                <a:lnTo>
                  <a:pt x="376" y="97"/>
                </a:lnTo>
                <a:lnTo>
                  <a:pt x="350" y="78"/>
                </a:lnTo>
                <a:lnTo>
                  <a:pt x="320" y="83"/>
                </a:lnTo>
                <a:lnTo>
                  <a:pt x="263" y="64"/>
                </a:lnTo>
                <a:lnTo>
                  <a:pt x="230" y="64"/>
                </a:lnTo>
                <a:lnTo>
                  <a:pt x="232" y="61"/>
                </a:lnTo>
                <a:lnTo>
                  <a:pt x="227" y="59"/>
                </a:lnTo>
                <a:lnTo>
                  <a:pt x="223" y="56"/>
                </a:lnTo>
                <a:lnTo>
                  <a:pt x="225" y="49"/>
                </a:lnTo>
                <a:lnTo>
                  <a:pt x="213" y="52"/>
                </a:lnTo>
                <a:lnTo>
                  <a:pt x="208" y="45"/>
                </a:lnTo>
                <a:lnTo>
                  <a:pt x="194" y="49"/>
                </a:lnTo>
                <a:lnTo>
                  <a:pt x="185" y="38"/>
                </a:lnTo>
                <a:lnTo>
                  <a:pt x="178" y="40"/>
                </a:lnTo>
                <a:lnTo>
                  <a:pt x="180" y="54"/>
                </a:lnTo>
                <a:lnTo>
                  <a:pt x="178" y="52"/>
                </a:lnTo>
                <a:lnTo>
                  <a:pt x="166" y="47"/>
                </a:lnTo>
                <a:lnTo>
                  <a:pt x="178" y="35"/>
                </a:lnTo>
                <a:lnTo>
                  <a:pt x="161" y="26"/>
                </a:lnTo>
                <a:lnTo>
                  <a:pt x="142" y="47"/>
                </a:lnTo>
                <a:lnTo>
                  <a:pt x="126" y="49"/>
                </a:lnTo>
                <a:lnTo>
                  <a:pt x="126" y="54"/>
                </a:lnTo>
                <a:lnTo>
                  <a:pt x="121" y="52"/>
                </a:lnTo>
                <a:lnTo>
                  <a:pt x="128" y="45"/>
                </a:lnTo>
                <a:lnTo>
                  <a:pt x="116" y="52"/>
                </a:lnTo>
                <a:lnTo>
                  <a:pt x="111" y="56"/>
                </a:lnTo>
                <a:lnTo>
                  <a:pt x="121" y="61"/>
                </a:lnTo>
                <a:lnTo>
                  <a:pt x="116" y="64"/>
                </a:lnTo>
                <a:lnTo>
                  <a:pt x="114" y="73"/>
                </a:lnTo>
                <a:lnTo>
                  <a:pt x="109" y="68"/>
                </a:lnTo>
                <a:lnTo>
                  <a:pt x="114" y="61"/>
                </a:lnTo>
                <a:lnTo>
                  <a:pt x="109" y="59"/>
                </a:lnTo>
                <a:lnTo>
                  <a:pt x="85" y="78"/>
                </a:lnTo>
                <a:lnTo>
                  <a:pt x="88" y="73"/>
                </a:lnTo>
                <a:lnTo>
                  <a:pt x="85" y="71"/>
                </a:lnTo>
                <a:lnTo>
                  <a:pt x="83" y="80"/>
                </a:lnTo>
                <a:lnTo>
                  <a:pt x="90" y="87"/>
                </a:lnTo>
                <a:lnTo>
                  <a:pt x="78" y="83"/>
                </a:lnTo>
                <a:lnTo>
                  <a:pt x="74" y="92"/>
                </a:lnTo>
                <a:lnTo>
                  <a:pt x="81" y="92"/>
                </a:lnTo>
                <a:lnTo>
                  <a:pt x="71" y="94"/>
                </a:lnTo>
                <a:lnTo>
                  <a:pt x="78" y="101"/>
                </a:lnTo>
                <a:lnTo>
                  <a:pt x="71" y="97"/>
                </a:lnTo>
                <a:lnTo>
                  <a:pt x="69" y="109"/>
                </a:lnTo>
                <a:lnTo>
                  <a:pt x="57" y="123"/>
                </a:lnTo>
                <a:lnTo>
                  <a:pt x="26" y="127"/>
                </a:lnTo>
                <a:lnTo>
                  <a:pt x="24" y="142"/>
                </a:lnTo>
                <a:lnTo>
                  <a:pt x="26" y="142"/>
                </a:lnTo>
                <a:lnTo>
                  <a:pt x="17" y="149"/>
                </a:lnTo>
                <a:lnTo>
                  <a:pt x="52" y="172"/>
                </a:lnTo>
                <a:lnTo>
                  <a:pt x="59" y="180"/>
                </a:lnTo>
                <a:lnTo>
                  <a:pt x="62" y="194"/>
                </a:lnTo>
                <a:lnTo>
                  <a:pt x="74" y="201"/>
                </a:lnTo>
                <a:lnTo>
                  <a:pt x="81" y="194"/>
                </a:lnTo>
                <a:lnTo>
                  <a:pt x="78" y="201"/>
                </a:lnTo>
                <a:lnTo>
                  <a:pt x="90" y="199"/>
                </a:lnTo>
                <a:lnTo>
                  <a:pt x="93" y="201"/>
                </a:lnTo>
                <a:lnTo>
                  <a:pt x="88" y="208"/>
                </a:lnTo>
                <a:lnTo>
                  <a:pt x="95" y="215"/>
                </a:lnTo>
                <a:lnTo>
                  <a:pt x="95" y="210"/>
                </a:lnTo>
                <a:lnTo>
                  <a:pt x="121" y="215"/>
                </a:lnTo>
                <a:lnTo>
                  <a:pt x="104" y="222"/>
                </a:lnTo>
                <a:lnTo>
                  <a:pt x="90" y="217"/>
                </a:lnTo>
                <a:lnTo>
                  <a:pt x="85" y="210"/>
                </a:lnTo>
                <a:lnTo>
                  <a:pt x="88" y="217"/>
                </a:lnTo>
                <a:lnTo>
                  <a:pt x="85" y="222"/>
                </a:lnTo>
                <a:lnTo>
                  <a:pt x="93" y="225"/>
                </a:lnTo>
                <a:lnTo>
                  <a:pt x="88" y="236"/>
                </a:lnTo>
                <a:lnTo>
                  <a:pt x="62" y="232"/>
                </a:lnTo>
                <a:lnTo>
                  <a:pt x="57" y="227"/>
                </a:lnTo>
                <a:lnTo>
                  <a:pt x="59" y="225"/>
                </a:lnTo>
                <a:lnTo>
                  <a:pt x="59" y="215"/>
                </a:lnTo>
                <a:lnTo>
                  <a:pt x="57" y="213"/>
                </a:lnTo>
                <a:lnTo>
                  <a:pt x="48" y="213"/>
                </a:lnTo>
                <a:lnTo>
                  <a:pt x="31" y="225"/>
                </a:lnTo>
                <a:lnTo>
                  <a:pt x="36" y="229"/>
                </a:lnTo>
                <a:lnTo>
                  <a:pt x="24" y="229"/>
                </a:lnTo>
                <a:lnTo>
                  <a:pt x="0" y="244"/>
                </a:lnTo>
                <a:lnTo>
                  <a:pt x="10" y="255"/>
                </a:lnTo>
                <a:lnTo>
                  <a:pt x="26" y="258"/>
                </a:lnTo>
                <a:lnTo>
                  <a:pt x="17" y="262"/>
                </a:lnTo>
                <a:lnTo>
                  <a:pt x="26" y="281"/>
                </a:lnTo>
                <a:lnTo>
                  <a:pt x="45" y="286"/>
                </a:lnTo>
                <a:lnTo>
                  <a:pt x="64" y="281"/>
                </a:lnTo>
                <a:lnTo>
                  <a:pt x="71" y="286"/>
                </a:lnTo>
                <a:lnTo>
                  <a:pt x="71" y="284"/>
                </a:lnTo>
                <a:lnTo>
                  <a:pt x="67" y="279"/>
                </a:lnTo>
                <a:lnTo>
                  <a:pt x="71" y="279"/>
                </a:lnTo>
                <a:lnTo>
                  <a:pt x="76" y="291"/>
                </a:lnTo>
                <a:lnTo>
                  <a:pt x="88" y="274"/>
                </a:lnTo>
                <a:lnTo>
                  <a:pt x="102" y="277"/>
                </a:lnTo>
                <a:lnTo>
                  <a:pt x="100" y="284"/>
                </a:lnTo>
                <a:lnTo>
                  <a:pt x="93" y="284"/>
                </a:lnTo>
                <a:lnTo>
                  <a:pt x="102" y="303"/>
                </a:lnTo>
                <a:lnTo>
                  <a:pt x="100" y="315"/>
                </a:lnTo>
                <a:lnTo>
                  <a:pt x="81" y="317"/>
                </a:lnTo>
                <a:lnTo>
                  <a:pt x="71" y="329"/>
                </a:lnTo>
                <a:lnTo>
                  <a:pt x="62" y="331"/>
                </a:lnTo>
                <a:lnTo>
                  <a:pt x="57" y="336"/>
                </a:lnTo>
                <a:lnTo>
                  <a:pt x="57" y="341"/>
                </a:lnTo>
                <a:lnTo>
                  <a:pt x="48" y="341"/>
                </a:lnTo>
                <a:lnTo>
                  <a:pt x="36" y="352"/>
                </a:lnTo>
                <a:lnTo>
                  <a:pt x="31" y="367"/>
                </a:lnTo>
                <a:lnTo>
                  <a:pt x="26" y="369"/>
                </a:lnTo>
                <a:lnTo>
                  <a:pt x="29" y="371"/>
                </a:lnTo>
                <a:lnTo>
                  <a:pt x="26" y="378"/>
                </a:lnTo>
                <a:lnTo>
                  <a:pt x="38" y="374"/>
                </a:lnTo>
                <a:lnTo>
                  <a:pt x="31" y="381"/>
                </a:lnTo>
                <a:lnTo>
                  <a:pt x="38" y="381"/>
                </a:lnTo>
                <a:lnTo>
                  <a:pt x="36" y="386"/>
                </a:lnTo>
                <a:lnTo>
                  <a:pt x="38" y="393"/>
                </a:lnTo>
                <a:lnTo>
                  <a:pt x="45" y="390"/>
                </a:lnTo>
                <a:lnTo>
                  <a:pt x="50" y="390"/>
                </a:lnTo>
                <a:lnTo>
                  <a:pt x="48" y="395"/>
                </a:lnTo>
                <a:lnTo>
                  <a:pt x="50" y="397"/>
                </a:lnTo>
                <a:lnTo>
                  <a:pt x="59" y="397"/>
                </a:lnTo>
                <a:lnTo>
                  <a:pt x="50" y="414"/>
                </a:lnTo>
                <a:lnTo>
                  <a:pt x="52" y="421"/>
                </a:lnTo>
                <a:lnTo>
                  <a:pt x="59" y="421"/>
                </a:lnTo>
                <a:lnTo>
                  <a:pt x="55" y="423"/>
                </a:lnTo>
                <a:lnTo>
                  <a:pt x="59" y="428"/>
                </a:lnTo>
                <a:lnTo>
                  <a:pt x="71" y="431"/>
                </a:lnTo>
                <a:lnTo>
                  <a:pt x="78" y="416"/>
                </a:lnTo>
                <a:lnTo>
                  <a:pt x="76" y="412"/>
                </a:lnTo>
                <a:lnTo>
                  <a:pt x="81" y="405"/>
                </a:lnTo>
                <a:lnTo>
                  <a:pt x="93" y="397"/>
                </a:lnTo>
                <a:lnTo>
                  <a:pt x="78" y="412"/>
                </a:lnTo>
                <a:lnTo>
                  <a:pt x="88" y="433"/>
                </a:lnTo>
                <a:lnTo>
                  <a:pt x="85" y="442"/>
                </a:lnTo>
                <a:lnTo>
                  <a:pt x="90" y="445"/>
                </a:lnTo>
                <a:lnTo>
                  <a:pt x="88" y="447"/>
                </a:lnTo>
                <a:lnTo>
                  <a:pt x="90" y="454"/>
                </a:lnTo>
                <a:lnTo>
                  <a:pt x="83" y="457"/>
                </a:lnTo>
                <a:lnTo>
                  <a:pt x="102" y="449"/>
                </a:lnTo>
                <a:lnTo>
                  <a:pt x="109" y="440"/>
                </a:lnTo>
                <a:lnTo>
                  <a:pt x="109" y="449"/>
                </a:lnTo>
                <a:lnTo>
                  <a:pt x="119" y="449"/>
                </a:lnTo>
                <a:lnTo>
                  <a:pt x="128" y="464"/>
                </a:lnTo>
                <a:lnTo>
                  <a:pt x="130" y="461"/>
                </a:lnTo>
                <a:lnTo>
                  <a:pt x="128" y="454"/>
                </a:lnTo>
                <a:lnTo>
                  <a:pt x="133" y="447"/>
                </a:lnTo>
                <a:lnTo>
                  <a:pt x="133" y="452"/>
                </a:lnTo>
                <a:lnTo>
                  <a:pt x="140" y="457"/>
                </a:lnTo>
                <a:lnTo>
                  <a:pt x="159" y="445"/>
                </a:lnTo>
                <a:lnTo>
                  <a:pt x="149" y="459"/>
                </a:lnTo>
                <a:lnTo>
                  <a:pt x="147" y="466"/>
                </a:lnTo>
                <a:lnTo>
                  <a:pt x="152" y="466"/>
                </a:lnTo>
                <a:lnTo>
                  <a:pt x="140" y="492"/>
                </a:lnTo>
                <a:lnTo>
                  <a:pt x="133" y="497"/>
                </a:lnTo>
                <a:lnTo>
                  <a:pt x="130" y="504"/>
                </a:lnTo>
                <a:lnTo>
                  <a:pt x="109" y="516"/>
                </a:lnTo>
                <a:lnTo>
                  <a:pt x="104" y="528"/>
                </a:lnTo>
                <a:lnTo>
                  <a:pt x="109" y="530"/>
                </a:lnTo>
                <a:lnTo>
                  <a:pt x="95" y="525"/>
                </a:lnTo>
                <a:lnTo>
                  <a:pt x="67" y="547"/>
                </a:lnTo>
                <a:lnTo>
                  <a:pt x="64" y="547"/>
                </a:lnTo>
                <a:lnTo>
                  <a:pt x="67" y="554"/>
                </a:lnTo>
                <a:lnTo>
                  <a:pt x="69" y="547"/>
                </a:lnTo>
                <a:lnTo>
                  <a:pt x="76" y="549"/>
                </a:lnTo>
                <a:lnTo>
                  <a:pt x="76" y="544"/>
                </a:lnTo>
                <a:lnTo>
                  <a:pt x="78" y="549"/>
                </a:lnTo>
                <a:lnTo>
                  <a:pt x="83" y="547"/>
                </a:lnTo>
                <a:lnTo>
                  <a:pt x="90" y="535"/>
                </a:lnTo>
                <a:lnTo>
                  <a:pt x="93" y="535"/>
                </a:lnTo>
                <a:lnTo>
                  <a:pt x="93" y="542"/>
                </a:lnTo>
                <a:lnTo>
                  <a:pt x="114" y="530"/>
                </a:lnTo>
                <a:lnTo>
                  <a:pt x="116" y="537"/>
                </a:lnTo>
                <a:lnTo>
                  <a:pt x="121" y="528"/>
                </a:lnTo>
                <a:lnTo>
                  <a:pt x="133" y="525"/>
                </a:lnTo>
                <a:lnTo>
                  <a:pt x="126" y="513"/>
                </a:lnTo>
                <a:lnTo>
                  <a:pt x="130" y="518"/>
                </a:lnTo>
                <a:lnTo>
                  <a:pt x="142" y="513"/>
                </a:lnTo>
                <a:lnTo>
                  <a:pt x="140" y="511"/>
                </a:lnTo>
                <a:lnTo>
                  <a:pt x="147" y="511"/>
                </a:lnTo>
                <a:lnTo>
                  <a:pt x="147" y="504"/>
                </a:lnTo>
                <a:lnTo>
                  <a:pt x="161" y="499"/>
                </a:lnTo>
                <a:lnTo>
                  <a:pt x="163" y="494"/>
                </a:lnTo>
                <a:lnTo>
                  <a:pt x="161" y="492"/>
                </a:lnTo>
                <a:lnTo>
                  <a:pt x="173" y="485"/>
                </a:lnTo>
                <a:lnTo>
                  <a:pt x="173" y="480"/>
                </a:lnTo>
                <a:lnTo>
                  <a:pt x="178" y="483"/>
                </a:lnTo>
                <a:lnTo>
                  <a:pt x="182" y="476"/>
                </a:lnTo>
                <a:lnTo>
                  <a:pt x="194" y="468"/>
                </a:lnTo>
                <a:lnTo>
                  <a:pt x="194" y="466"/>
                </a:lnTo>
                <a:lnTo>
                  <a:pt x="197" y="461"/>
                </a:lnTo>
                <a:lnTo>
                  <a:pt x="206" y="452"/>
                </a:lnTo>
                <a:lnTo>
                  <a:pt x="201" y="447"/>
                </a:lnTo>
                <a:lnTo>
                  <a:pt x="194" y="447"/>
                </a:lnTo>
                <a:lnTo>
                  <a:pt x="197" y="438"/>
                </a:lnTo>
                <a:lnTo>
                  <a:pt x="216" y="421"/>
                </a:lnTo>
                <a:lnTo>
                  <a:pt x="208" y="412"/>
                </a:lnTo>
                <a:lnTo>
                  <a:pt x="216" y="414"/>
                </a:lnTo>
                <a:lnTo>
                  <a:pt x="227" y="395"/>
                </a:lnTo>
                <a:lnTo>
                  <a:pt x="244" y="383"/>
                </a:lnTo>
                <a:lnTo>
                  <a:pt x="251" y="355"/>
                </a:lnTo>
                <a:lnTo>
                  <a:pt x="251" y="367"/>
                </a:lnTo>
                <a:lnTo>
                  <a:pt x="244" y="383"/>
                </a:lnTo>
                <a:lnTo>
                  <a:pt x="251" y="386"/>
                </a:lnTo>
                <a:lnTo>
                  <a:pt x="263" y="376"/>
                </a:lnTo>
                <a:lnTo>
                  <a:pt x="253" y="390"/>
                </a:lnTo>
                <a:lnTo>
                  <a:pt x="268" y="395"/>
                </a:lnTo>
                <a:lnTo>
                  <a:pt x="249" y="393"/>
                </a:lnTo>
                <a:lnTo>
                  <a:pt x="234" y="400"/>
                </a:lnTo>
                <a:lnTo>
                  <a:pt x="234" y="412"/>
                </a:lnTo>
                <a:lnTo>
                  <a:pt x="227" y="428"/>
                </a:lnTo>
                <a:lnTo>
                  <a:pt x="232" y="431"/>
                </a:lnTo>
                <a:lnTo>
                  <a:pt x="239" y="426"/>
                </a:lnTo>
                <a:lnTo>
                  <a:pt x="234" y="435"/>
                </a:lnTo>
                <a:lnTo>
                  <a:pt x="227" y="435"/>
                </a:lnTo>
                <a:lnTo>
                  <a:pt x="227" y="440"/>
                </a:lnTo>
                <a:lnTo>
                  <a:pt x="230" y="442"/>
                </a:lnTo>
                <a:lnTo>
                  <a:pt x="239" y="440"/>
                </a:lnTo>
                <a:lnTo>
                  <a:pt x="249" y="433"/>
                </a:lnTo>
                <a:lnTo>
                  <a:pt x="249" y="438"/>
                </a:lnTo>
                <a:lnTo>
                  <a:pt x="251" y="431"/>
                </a:lnTo>
                <a:lnTo>
                  <a:pt x="256" y="428"/>
                </a:lnTo>
                <a:lnTo>
                  <a:pt x="258" y="421"/>
                </a:lnTo>
                <a:lnTo>
                  <a:pt x="258" y="428"/>
                </a:lnTo>
                <a:lnTo>
                  <a:pt x="260" y="419"/>
                </a:lnTo>
                <a:lnTo>
                  <a:pt x="275" y="421"/>
                </a:lnTo>
                <a:lnTo>
                  <a:pt x="282" y="405"/>
                </a:lnTo>
                <a:lnTo>
                  <a:pt x="272" y="407"/>
                </a:lnTo>
                <a:lnTo>
                  <a:pt x="277" y="400"/>
                </a:lnTo>
                <a:lnTo>
                  <a:pt x="272" y="397"/>
                </a:lnTo>
                <a:lnTo>
                  <a:pt x="284" y="386"/>
                </a:lnTo>
                <a:lnTo>
                  <a:pt x="282" y="395"/>
                </a:lnTo>
                <a:lnTo>
                  <a:pt x="284" y="393"/>
                </a:lnTo>
                <a:lnTo>
                  <a:pt x="284" y="388"/>
                </a:lnTo>
                <a:lnTo>
                  <a:pt x="289" y="393"/>
                </a:lnTo>
                <a:lnTo>
                  <a:pt x="301" y="390"/>
                </a:lnTo>
                <a:lnTo>
                  <a:pt x="298" y="397"/>
                </a:lnTo>
                <a:lnTo>
                  <a:pt x="305" y="397"/>
                </a:lnTo>
                <a:lnTo>
                  <a:pt x="298" y="400"/>
                </a:lnTo>
                <a:lnTo>
                  <a:pt x="308" y="397"/>
                </a:lnTo>
                <a:lnTo>
                  <a:pt x="305" y="402"/>
                </a:lnTo>
                <a:lnTo>
                  <a:pt x="312" y="402"/>
                </a:lnTo>
                <a:lnTo>
                  <a:pt x="312" y="405"/>
                </a:lnTo>
                <a:lnTo>
                  <a:pt x="320" y="412"/>
                </a:lnTo>
                <a:lnTo>
                  <a:pt x="324" y="407"/>
                </a:lnTo>
                <a:lnTo>
                  <a:pt x="336" y="421"/>
                </a:lnTo>
                <a:lnTo>
                  <a:pt x="374" y="419"/>
                </a:lnTo>
                <a:lnTo>
                  <a:pt x="374" y="423"/>
                </a:lnTo>
                <a:lnTo>
                  <a:pt x="386" y="428"/>
                </a:lnTo>
                <a:lnTo>
                  <a:pt x="395" y="426"/>
                </a:lnTo>
                <a:lnTo>
                  <a:pt x="400" y="419"/>
                </a:lnTo>
                <a:lnTo>
                  <a:pt x="407" y="426"/>
                </a:lnTo>
                <a:lnTo>
                  <a:pt x="405" y="426"/>
                </a:lnTo>
                <a:lnTo>
                  <a:pt x="405" y="433"/>
                </a:lnTo>
                <a:lnTo>
                  <a:pt x="402" y="421"/>
                </a:lnTo>
                <a:lnTo>
                  <a:pt x="400" y="431"/>
                </a:lnTo>
                <a:lnTo>
                  <a:pt x="395" y="433"/>
                </a:lnTo>
                <a:lnTo>
                  <a:pt x="414" y="445"/>
                </a:lnTo>
                <a:lnTo>
                  <a:pt x="421" y="435"/>
                </a:lnTo>
                <a:lnTo>
                  <a:pt x="421" y="438"/>
                </a:lnTo>
                <a:lnTo>
                  <a:pt x="419" y="440"/>
                </a:lnTo>
                <a:lnTo>
                  <a:pt x="419" y="447"/>
                </a:lnTo>
                <a:lnTo>
                  <a:pt x="428" y="457"/>
                </a:lnTo>
                <a:lnTo>
                  <a:pt x="428" y="459"/>
                </a:lnTo>
                <a:lnTo>
                  <a:pt x="440" y="468"/>
                </a:lnTo>
                <a:lnTo>
                  <a:pt x="447" y="464"/>
                </a:lnTo>
                <a:lnTo>
                  <a:pt x="447" y="461"/>
                </a:lnTo>
                <a:lnTo>
                  <a:pt x="435" y="449"/>
                </a:lnTo>
                <a:lnTo>
                  <a:pt x="438" y="447"/>
                </a:lnTo>
                <a:lnTo>
                  <a:pt x="447" y="454"/>
                </a:lnTo>
                <a:lnTo>
                  <a:pt x="450" y="449"/>
                </a:lnTo>
                <a:lnTo>
                  <a:pt x="452" y="459"/>
                </a:lnTo>
                <a:lnTo>
                  <a:pt x="452" y="464"/>
                </a:lnTo>
                <a:lnTo>
                  <a:pt x="457" y="461"/>
                </a:lnTo>
                <a:lnTo>
                  <a:pt x="459" y="468"/>
                </a:lnTo>
                <a:lnTo>
                  <a:pt x="461" y="468"/>
                </a:lnTo>
                <a:lnTo>
                  <a:pt x="464" y="464"/>
                </a:lnTo>
                <a:lnTo>
                  <a:pt x="457" y="442"/>
                </a:lnTo>
                <a:lnTo>
                  <a:pt x="459" y="438"/>
                </a:lnTo>
                <a:lnTo>
                  <a:pt x="469" y="464"/>
                </a:lnTo>
                <a:lnTo>
                  <a:pt x="478" y="468"/>
                </a:lnTo>
                <a:lnTo>
                  <a:pt x="480" y="476"/>
                </a:lnTo>
                <a:lnTo>
                  <a:pt x="485" y="471"/>
                </a:lnTo>
                <a:lnTo>
                  <a:pt x="483" y="473"/>
                </a:lnTo>
                <a:lnTo>
                  <a:pt x="480" y="476"/>
                </a:lnTo>
                <a:lnTo>
                  <a:pt x="483" y="480"/>
                </a:lnTo>
                <a:lnTo>
                  <a:pt x="485" y="480"/>
                </a:lnTo>
                <a:lnTo>
                  <a:pt x="492" y="487"/>
                </a:lnTo>
                <a:lnTo>
                  <a:pt x="485" y="483"/>
                </a:lnTo>
                <a:lnTo>
                  <a:pt x="485" y="487"/>
                </a:lnTo>
                <a:lnTo>
                  <a:pt x="488" y="485"/>
                </a:lnTo>
                <a:lnTo>
                  <a:pt x="488" y="492"/>
                </a:lnTo>
                <a:lnTo>
                  <a:pt x="492" y="492"/>
                </a:lnTo>
                <a:lnTo>
                  <a:pt x="488" y="497"/>
                </a:lnTo>
                <a:lnTo>
                  <a:pt x="495" y="497"/>
                </a:lnTo>
                <a:lnTo>
                  <a:pt x="497" y="504"/>
                </a:lnTo>
                <a:lnTo>
                  <a:pt x="492" y="499"/>
                </a:lnTo>
                <a:lnTo>
                  <a:pt x="495" y="504"/>
                </a:lnTo>
                <a:lnTo>
                  <a:pt x="502" y="509"/>
                </a:lnTo>
                <a:lnTo>
                  <a:pt x="506" y="516"/>
                </a:lnTo>
                <a:lnTo>
                  <a:pt x="514" y="521"/>
                </a:lnTo>
                <a:lnTo>
                  <a:pt x="509" y="523"/>
                </a:lnTo>
                <a:lnTo>
                  <a:pt x="504" y="532"/>
                </a:lnTo>
                <a:lnTo>
                  <a:pt x="506" y="537"/>
                </a:lnTo>
                <a:lnTo>
                  <a:pt x="511" y="530"/>
                </a:lnTo>
                <a:lnTo>
                  <a:pt x="521" y="523"/>
                </a:lnTo>
                <a:lnTo>
                  <a:pt x="523" y="544"/>
                </a:lnTo>
                <a:lnTo>
                  <a:pt x="528" y="544"/>
                </a:lnTo>
                <a:lnTo>
                  <a:pt x="528" y="547"/>
                </a:lnTo>
                <a:lnTo>
                  <a:pt x="523" y="551"/>
                </a:lnTo>
                <a:lnTo>
                  <a:pt x="523" y="556"/>
                </a:lnTo>
                <a:lnTo>
                  <a:pt x="535" y="551"/>
                </a:lnTo>
                <a:lnTo>
                  <a:pt x="535" y="558"/>
                </a:lnTo>
                <a:lnTo>
                  <a:pt x="530" y="558"/>
                </a:lnTo>
                <a:lnTo>
                  <a:pt x="530" y="565"/>
                </a:lnTo>
                <a:lnTo>
                  <a:pt x="537" y="570"/>
                </a:lnTo>
                <a:lnTo>
                  <a:pt x="535" y="577"/>
                </a:lnTo>
                <a:lnTo>
                  <a:pt x="544" y="589"/>
                </a:lnTo>
                <a:lnTo>
                  <a:pt x="549" y="587"/>
                </a:lnTo>
                <a:lnTo>
                  <a:pt x="549" y="599"/>
                </a:lnTo>
                <a:lnTo>
                  <a:pt x="554" y="610"/>
                </a:lnTo>
                <a:lnTo>
                  <a:pt x="558" y="608"/>
                </a:lnTo>
                <a:lnTo>
                  <a:pt x="558" y="615"/>
                </a:lnTo>
                <a:lnTo>
                  <a:pt x="566" y="613"/>
                </a:lnTo>
                <a:lnTo>
                  <a:pt x="568" y="629"/>
                </a:lnTo>
                <a:lnTo>
                  <a:pt x="573" y="627"/>
                </a:lnTo>
                <a:lnTo>
                  <a:pt x="573" y="632"/>
                </a:lnTo>
                <a:lnTo>
                  <a:pt x="575" y="634"/>
                </a:lnTo>
                <a:lnTo>
                  <a:pt x="568" y="637"/>
                </a:lnTo>
                <a:lnTo>
                  <a:pt x="573" y="637"/>
                </a:lnTo>
                <a:lnTo>
                  <a:pt x="568" y="639"/>
                </a:lnTo>
                <a:lnTo>
                  <a:pt x="568" y="644"/>
                </a:lnTo>
                <a:lnTo>
                  <a:pt x="575" y="646"/>
                </a:lnTo>
                <a:lnTo>
                  <a:pt x="589" y="644"/>
                </a:lnTo>
                <a:lnTo>
                  <a:pt x="587" y="648"/>
                </a:lnTo>
                <a:lnTo>
                  <a:pt x="594" y="651"/>
                </a:lnTo>
                <a:lnTo>
                  <a:pt x="589" y="655"/>
                </a:lnTo>
                <a:lnTo>
                  <a:pt x="613" y="658"/>
                </a:lnTo>
                <a:lnTo>
                  <a:pt x="611" y="665"/>
                </a:lnTo>
                <a:lnTo>
                  <a:pt x="613" y="667"/>
                </a:lnTo>
                <a:lnTo>
                  <a:pt x="618" y="672"/>
                </a:lnTo>
                <a:lnTo>
                  <a:pt x="620" y="670"/>
                </a:lnTo>
                <a:lnTo>
                  <a:pt x="620" y="665"/>
                </a:lnTo>
                <a:lnTo>
                  <a:pt x="627" y="674"/>
                </a:lnTo>
                <a:lnTo>
                  <a:pt x="627" y="679"/>
                </a:lnTo>
                <a:lnTo>
                  <a:pt x="632" y="674"/>
                </a:lnTo>
                <a:lnTo>
                  <a:pt x="632" y="682"/>
                </a:lnTo>
                <a:lnTo>
                  <a:pt x="641" y="684"/>
                </a:lnTo>
                <a:lnTo>
                  <a:pt x="634" y="686"/>
                </a:lnTo>
                <a:lnTo>
                  <a:pt x="637" y="689"/>
                </a:lnTo>
                <a:lnTo>
                  <a:pt x="644" y="696"/>
                </a:lnTo>
                <a:lnTo>
                  <a:pt x="641" y="700"/>
                </a:lnTo>
                <a:lnTo>
                  <a:pt x="644" y="703"/>
                </a:lnTo>
                <a:lnTo>
                  <a:pt x="646" y="712"/>
                </a:lnTo>
                <a:lnTo>
                  <a:pt x="637" y="722"/>
                </a:lnTo>
                <a:lnTo>
                  <a:pt x="634" y="719"/>
                </a:lnTo>
                <a:lnTo>
                  <a:pt x="639" y="712"/>
                </a:lnTo>
                <a:lnTo>
                  <a:pt x="639" y="708"/>
                </a:lnTo>
                <a:lnTo>
                  <a:pt x="613" y="700"/>
                </a:lnTo>
                <a:lnTo>
                  <a:pt x="613" y="705"/>
                </a:lnTo>
                <a:lnTo>
                  <a:pt x="620" y="729"/>
                </a:lnTo>
                <a:lnTo>
                  <a:pt x="620" y="729"/>
                </a:lnTo>
                <a:lnTo>
                  <a:pt x="620" y="736"/>
                </a:lnTo>
                <a:lnTo>
                  <a:pt x="622" y="736"/>
                </a:lnTo>
                <a:lnTo>
                  <a:pt x="622" y="741"/>
                </a:lnTo>
                <a:lnTo>
                  <a:pt x="620" y="738"/>
                </a:lnTo>
                <a:lnTo>
                  <a:pt x="620" y="743"/>
                </a:lnTo>
                <a:lnTo>
                  <a:pt x="632" y="748"/>
                </a:lnTo>
                <a:lnTo>
                  <a:pt x="622" y="750"/>
                </a:lnTo>
                <a:lnTo>
                  <a:pt x="620" y="802"/>
                </a:lnTo>
                <a:lnTo>
                  <a:pt x="615" y="812"/>
                </a:lnTo>
                <a:lnTo>
                  <a:pt x="620" y="833"/>
                </a:lnTo>
                <a:lnTo>
                  <a:pt x="620" y="840"/>
                </a:lnTo>
                <a:lnTo>
                  <a:pt x="618" y="861"/>
                </a:lnTo>
                <a:lnTo>
                  <a:pt x="625" y="871"/>
                </a:lnTo>
                <a:lnTo>
                  <a:pt x="627" y="887"/>
                </a:lnTo>
                <a:lnTo>
                  <a:pt x="637" y="902"/>
                </a:lnTo>
                <a:lnTo>
                  <a:pt x="641" y="904"/>
                </a:lnTo>
                <a:lnTo>
                  <a:pt x="641" y="899"/>
                </a:lnTo>
                <a:lnTo>
                  <a:pt x="651" y="899"/>
                </a:lnTo>
                <a:lnTo>
                  <a:pt x="644" y="904"/>
                </a:lnTo>
                <a:lnTo>
                  <a:pt x="648" y="911"/>
                </a:lnTo>
                <a:lnTo>
                  <a:pt x="644" y="906"/>
                </a:lnTo>
                <a:lnTo>
                  <a:pt x="641" y="909"/>
                </a:lnTo>
                <a:lnTo>
                  <a:pt x="646" y="918"/>
                </a:lnTo>
                <a:lnTo>
                  <a:pt x="653" y="923"/>
                </a:lnTo>
                <a:lnTo>
                  <a:pt x="651" y="932"/>
                </a:lnTo>
                <a:lnTo>
                  <a:pt x="670" y="954"/>
                </a:lnTo>
                <a:lnTo>
                  <a:pt x="670" y="961"/>
                </a:lnTo>
                <a:lnTo>
                  <a:pt x="698" y="970"/>
                </a:lnTo>
                <a:lnTo>
                  <a:pt x="700" y="975"/>
                </a:lnTo>
                <a:lnTo>
                  <a:pt x="707" y="977"/>
                </a:lnTo>
                <a:lnTo>
                  <a:pt x="715" y="987"/>
                </a:lnTo>
                <a:lnTo>
                  <a:pt x="717" y="996"/>
                </a:lnTo>
                <a:lnTo>
                  <a:pt x="726" y="1008"/>
                </a:lnTo>
                <a:lnTo>
                  <a:pt x="733" y="1032"/>
                </a:lnTo>
                <a:lnTo>
                  <a:pt x="736" y="1032"/>
                </a:lnTo>
                <a:lnTo>
                  <a:pt x="738" y="1044"/>
                </a:lnTo>
                <a:lnTo>
                  <a:pt x="748" y="1048"/>
                </a:lnTo>
                <a:lnTo>
                  <a:pt x="762" y="1063"/>
                </a:lnTo>
                <a:lnTo>
                  <a:pt x="760" y="1075"/>
                </a:lnTo>
                <a:lnTo>
                  <a:pt x="748" y="1072"/>
                </a:lnTo>
                <a:lnTo>
                  <a:pt x="748" y="1075"/>
                </a:lnTo>
                <a:lnTo>
                  <a:pt x="769" y="1089"/>
                </a:lnTo>
                <a:lnTo>
                  <a:pt x="771" y="1091"/>
                </a:lnTo>
                <a:lnTo>
                  <a:pt x="774" y="1086"/>
                </a:lnTo>
                <a:lnTo>
                  <a:pt x="776" y="1093"/>
                </a:lnTo>
                <a:lnTo>
                  <a:pt x="786" y="1098"/>
                </a:lnTo>
                <a:lnTo>
                  <a:pt x="788" y="1108"/>
                </a:lnTo>
                <a:lnTo>
                  <a:pt x="788" y="1122"/>
                </a:lnTo>
                <a:lnTo>
                  <a:pt x="793" y="1122"/>
                </a:lnTo>
                <a:lnTo>
                  <a:pt x="812" y="1138"/>
                </a:lnTo>
                <a:lnTo>
                  <a:pt x="819" y="1150"/>
                </a:lnTo>
                <a:lnTo>
                  <a:pt x="826" y="1146"/>
                </a:lnTo>
                <a:lnTo>
                  <a:pt x="826" y="1141"/>
                </a:lnTo>
                <a:lnTo>
                  <a:pt x="816" y="1129"/>
                </a:lnTo>
                <a:lnTo>
                  <a:pt x="814" y="1131"/>
                </a:lnTo>
                <a:lnTo>
                  <a:pt x="809" y="1129"/>
                </a:lnTo>
                <a:lnTo>
                  <a:pt x="797" y="1091"/>
                </a:lnTo>
                <a:lnTo>
                  <a:pt x="793" y="1089"/>
                </a:lnTo>
                <a:lnTo>
                  <a:pt x="795" y="1093"/>
                </a:lnTo>
                <a:lnTo>
                  <a:pt x="793" y="1093"/>
                </a:lnTo>
                <a:lnTo>
                  <a:pt x="774" y="1058"/>
                </a:lnTo>
                <a:lnTo>
                  <a:pt x="769" y="1058"/>
                </a:lnTo>
                <a:lnTo>
                  <a:pt x="767" y="1051"/>
                </a:lnTo>
                <a:lnTo>
                  <a:pt x="757" y="1044"/>
                </a:lnTo>
                <a:lnTo>
                  <a:pt x="755" y="1037"/>
                </a:lnTo>
                <a:lnTo>
                  <a:pt x="748" y="1006"/>
                </a:lnTo>
                <a:lnTo>
                  <a:pt x="760" y="1013"/>
                </a:lnTo>
                <a:lnTo>
                  <a:pt x="764" y="1013"/>
                </a:lnTo>
                <a:lnTo>
                  <a:pt x="774" y="1020"/>
                </a:lnTo>
                <a:lnTo>
                  <a:pt x="781" y="1039"/>
                </a:lnTo>
                <a:lnTo>
                  <a:pt x="793" y="1060"/>
                </a:lnTo>
                <a:lnTo>
                  <a:pt x="802" y="1072"/>
                </a:lnTo>
                <a:lnTo>
                  <a:pt x="809" y="1072"/>
                </a:lnTo>
                <a:lnTo>
                  <a:pt x="812" y="1082"/>
                </a:lnTo>
                <a:lnTo>
                  <a:pt x="830" y="1096"/>
                </a:lnTo>
                <a:lnTo>
                  <a:pt x="828" y="1103"/>
                </a:lnTo>
                <a:lnTo>
                  <a:pt x="830" y="1108"/>
                </a:lnTo>
                <a:lnTo>
                  <a:pt x="833" y="1108"/>
                </a:lnTo>
                <a:lnTo>
                  <a:pt x="833" y="1110"/>
                </a:lnTo>
                <a:lnTo>
                  <a:pt x="842" y="1115"/>
                </a:lnTo>
                <a:lnTo>
                  <a:pt x="847" y="1117"/>
                </a:lnTo>
                <a:lnTo>
                  <a:pt x="849" y="1124"/>
                </a:lnTo>
                <a:lnTo>
                  <a:pt x="861" y="1136"/>
                </a:lnTo>
                <a:lnTo>
                  <a:pt x="871" y="1148"/>
                </a:lnTo>
                <a:lnTo>
                  <a:pt x="880" y="1155"/>
                </a:lnTo>
                <a:lnTo>
                  <a:pt x="887" y="1174"/>
                </a:lnTo>
                <a:lnTo>
                  <a:pt x="882" y="1181"/>
                </a:lnTo>
                <a:lnTo>
                  <a:pt x="887" y="1186"/>
                </a:lnTo>
                <a:lnTo>
                  <a:pt x="880" y="1188"/>
                </a:lnTo>
                <a:lnTo>
                  <a:pt x="882" y="1198"/>
                </a:lnTo>
                <a:lnTo>
                  <a:pt x="892" y="1202"/>
                </a:lnTo>
                <a:lnTo>
                  <a:pt x="904" y="1212"/>
                </a:lnTo>
                <a:lnTo>
                  <a:pt x="913" y="1219"/>
                </a:lnTo>
                <a:lnTo>
                  <a:pt x="932" y="1224"/>
                </a:lnTo>
                <a:lnTo>
                  <a:pt x="946" y="1236"/>
                </a:lnTo>
                <a:lnTo>
                  <a:pt x="977" y="1245"/>
                </a:lnTo>
                <a:lnTo>
                  <a:pt x="991" y="1252"/>
                </a:lnTo>
                <a:lnTo>
                  <a:pt x="1013" y="1257"/>
                </a:lnTo>
                <a:lnTo>
                  <a:pt x="1029" y="1250"/>
                </a:lnTo>
                <a:lnTo>
                  <a:pt x="1034" y="1250"/>
                </a:lnTo>
                <a:lnTo>
                  <a:pt x="1050" y="1254"/>
                </a:lnTo>
                <a:lnTo>
                  <a:pt x="1067" y="1271"/>
                </a:lnTo>
                <a:lnTo>
                  <a:pt x="1079" y="1283"/>
                </a:lnTo>
                <a:lnTo>
                  <a:pt x="1098" y="1285"/>
                </a:lnTo>
                <a:lnTo>
                  <a:pt x="1117" y="1292"/>
                </a:lnTo>
                <a:lnTo>
                  <a:pt x="1124" y="1292"/>
                </a:lnTo>
                <a:lnTo>
                  <a:pt x="1128" y="1290"/>
                </a:lnTo>
                <a:lnTo>
                  <a:pt x="1133" y="1290"/>
                </a:lnTo>
                <a:lnTo>
                  <a:pt x="1136" y="1295"/>
                </a:lnTo>
                <a:lnTo>
                  <a:pt x="1133" y="1295"/>
                </a:lnTo>
                <a:lnTo>
                  <a:pt x="1133" y="1297"/>
                </a:lnTo>
                <a:lnTo>
                  <a:pt x="1159" y="1323"/>
                </a:lnTo>
                <a:lnTo>
                  <a:pt x="1157" y="1333"/>
                </a:lnTo>
                <a:lnTo>
                  <a:pt x="1159" y="1337"/>
                </a:lnTo>
                <a:lnTo>
                  <a:pt x="1169" y="1342"/>
                </a:lnTo>
                <a:lnTo>
                  <a:pt x="1169" y="1340"/>
                </a:lnTo>
                <a:lnTo>
                  <a:pt x="1166" y="1337"/>
                </a:lnTo>
                <a:lnTo>
                  <a:pt x="1169" y="1337"/>
                </a:lnTo>
                <a:lnTo>
                  <a:pt x="1176" y="1344"/>
                </a:lnTo>
                <a:lnTo>
                  <a:pt x="1188" y="1352"/>
                </a:lnTo>
                <a:lnTo>
                  <a:pt x="1188" y="1359"/>
                </a:lnTo>
                <a:lnTo>
                  <a:pt x="1192" y="1361"/>
                </a:lnTo>
                <a:lnTo>
                  <a:pt x="1192" y="1356"/>
                </a:lnTo>
                <a:lnTo>
                  <a:pt x="1197" y="1361"/>
                </a:lnTo>
                <a:lnTo>
                  <a:pt x="1197" y="1366"/>
                </a:lnTo>
                <a:lnTo>
                  <a:pt x="1199" y="1361"/>
                </a:lnTo>
                <a:lnTo>
                  <a:pt x="1214" y="1363"/>
                </a:lnTo>
                <a:lnTo>
                  <a:pt x="1221" y="1373"/>
                </a:lnTo>
                <a:lnTo>
                  <a:pt x="1225" y="1370"/>
                </a:lnTo>
                <a:lnTo>
                  <a:pt x="1228" y="1378"/>
                </a:lnTo>
                <a:lnTo>
                  <a:pt x="1230" y="1378"/>
                </a:lnTo>
                <a:lnTo>
                  <a:pt x="1237" y="1373"/>
                </a:lnTo>
                <a:lnTo>
                  <a:pt x="1233" y="1368"/>
                </a:lnTo>
                <a:lnTo>
                  <a:pt x="1233" y="1363"/>
                </a:lnTo>
                <a:lnTo>
                  <a:pt x="1249" y="1352"/>
                </a:lnTo>
                <a:lnTo>
                  <a:pt x="1261" y="1361"/>
                </a:lnTo>
                <a:lnTo>
                  <a:pt x="1266" y="1361"/>
                </a:lnTo>
                <a:lnTo>
                  <a:pt x="1263" y="1368"/>
                </a:lnTo>
                <a:lnTo>
                  <a:pt x="1268" y="1375"/>
                </a:lnTo>
                <a:lnTo>
                  <a:pt x="1275" y="1387"/>
                </a:lnTo>
                <a:lnTo>
                  <a:pt x="1275" y="1425"/>
                </a:lnTo>
                <a:lnTo>
                  <a:pt x="1282" y="1425"/>
                </a:lnTo>
                <a:lnTo>
                  <a:pt x="1273" y="1434"/>
                </a:lnTo>
                <a:lnTo>
                  <a:pt x="1273" y="1442"/>
                </a:lnTo>
                <a:lnTo>
                  <a:pt x="1259" y="1444"/>
                </a:lnTo>
                <a:lnTo>
                  <a:pt x="1259" y="1453"/>
                </a:lnTo>
                <a:lnTo>
                  <a:pt x="1254" y="1456"/>
                </a:lnTo>
                <a:lnTo>
                  <a:pt x="1256" y="1460"/>
                </a:lnTo>
                <a:lnTo>
                  <a:pt x="1237" y="1470"/>
                </a:lnTo>
                <a:lnTo>
                  <a:pt x="1237" y="1477"/>
                </a:lnTo>
                <a:lnTo>
                  <a:pt x="1235" y="1489"/>
                </a:lnTo>
                <a:lnTo>
                  <a:pt x="1228" y="1494"/>
                </a:lnTo>
                <a:lnTo>
                  <a:pt x="1228" y="1513"/>
                </a:lnTo>
                <a:lnTo>
                  <a:pt x="1235" y="1517"/>
                </a:lnTo>
                <a:lnTo>
                  <a:pt x="1240" y="1510"/>
                </a:lnTo>
                <a:lnTo>
                  <a:pt x="1242" y="1515"/>
                </a:lnTo>
                <a:lnTo>
                  <a:pt x="1242" y="1522"/>
                </a:lnTo>
                <a:lnTo>
                  <a:pt x="1235" y="1529"/>
                </a:lnTo>
                <a:lnTo>
                  <a:pt x="1221" y="1541"/>
                </a:lnTo>
                <a:lnTo>
                  <a:pt x="1223" y="1553"/>
                </a:lnTo>
                <a:lnTo>
                  <a:pt x="1228" y="1558"/>
                </a:lnTo>
                <a:lnTo>
                  <a:pt x="1223" y="1562"/>
                </a:lnTo>
                <a:lnTo>
                  <a:pt x="1240" y="1574"/>
                </a:lnTo>
                <a:lnTo>
                  <a:pt x="1247" y="1588"/>
                </a:lnTo>
                <a:lnTo>
                  <a:pt x="1256" y="1595"/>
                </a:lnTo>
                <a:lnTo>
                  <a:pt x="1273" y="1640"/>
                </a:lnTo>
                <a:lnTo>
                  <a:pt x="1289" y="1666"/>
                </a:lnTo>
                <a:lnTo>
                  <a:pt x="1292" y="1681"/>
                </a:lnTo>
                <a:lnTo>
                  <a:pt x="1308" y="1697"/>
                </a:lnTo>
                <a:lnTo>
                  <a:pt x="1327" y="1709"/>
                </a:lnTo>
                <a:lnTo>
                  <a:pt x="1346" y="1719"/>
                </a:lnTo>
                <a:lnTo>
                  <a:pt x="1372" y="1737"/>
                </a:lnTo>
                <a:lnTo>
                  <a:pt x="1377" y="1763"/>
                </a:lnTo>
                <a:lnTo>
                  <a:pt x="1377" y="1787"/>
                </a:lnTo>
                <a:lnTo>
                  <a:pt x="1377" y="1808"/>
                </a:lnTo>
                <a:lnTo>
                  <a:pt x="1372" y="1816"/>
                </a:lnTo>
                <a:lnTo>
                  <a:pt x="1372" y="1844"/>
                </a:lnTo>
                <a:lnTo>
                  <a:pt x="1370" y="1853"/>
                </a:lnTo>
                <a:lnTo>
                  <a:pt x="1370" y="1868"/>
                </a:lnTo>
                <a:lnTo>
                  <a:pt x="1358" y="1901"/>
                </a:lnTo>
                <a:lnTo>
                  <a:pt x="1360" y="1917"/>
                </a:lnTo>
                <a:lnTo>
                  <a:pt x="1356" y="1924"/>
                </a:lnTo>
                <a:lnTo>
                  <a:pt x="1356" y="1929"/>
                </a:lnTo>
                <a:lnTo>
                  <a:pt x="1358" y="1960"/>
                </a:lnTo>
                <a:lnTo>
                  <a:pt x="1356" y="1981"/>
                </a:lnTo>
                <a:lnTo>
                  <a:pt x="1339" y="2031"/>
                </a:lnTo>
                <a:lnTo>
                  <a:pt x="1334" y="2031"/>
                </a:lnTo>
                <a:lnTo>
                  <a:pt x="1337" y="2040"/>
                </a:lnTo>
                <a:lnTo>
                  <a:pt x="1330" y="2043"/>
                </a:lnTo>
                <a:lnTo>
                  <a:pt x="1330" y="2064"/>
                </a:lnTo>
                <a:lnTo>
                  <a:pt x="1332" y="2083"/>
                </a:lnTo>
                <a:lnTo>
                  <a:pt x="1330" y="2090"/>
                </a:lnTo>
                <a:lnTo>
                  <a:pt x="1325" y="2116"/>
                </a:lnTo>
                <a:lnTo>
                  <a:pt x="1332" y="2123"/>
                </a:lnTo>
                <a:lnTo>
                  <a:pt x="1339" y="2121"/>
                </a:lnTo>
                <a:lnTo>
                  <a:pt x="1348" y="2121"/>
                </a:lnTo>
                <a:lnTo>
                  <a:pt x="1341" y="2128"/>
                </a:lnTo>
                <a:lnTo>
                  <a:pt x="1346" y="2128"/>
                </a:lnTo>
                <a:lnTo>
                  <a:pt x="1346" y="2138"/>
                </a:lnTo>
                <a:lnTo>
                  <a:pt x="1344" y="2135"/>
                </a:lnTo>
                <a:lnTo>
                  <a:pt x="1341" y="2135"/>
                </a:lnTo>
                <a:lnTo>
                  <a:pt x="1344" y="2140"/>
                </a:lnTo>
                <a:lnTo>
                  <a:pt x="1341" y="2142"/>
                </a:lnTo>
                <a:lnTo>
                  <a:pt x="1341" y="2147"/>
                </a:lnTo>
                <a:lnTo>
                  <a:pt x="1337" y="2157"/>
                </a:lnTo>
                <a:lnTo>
                  <a:pt x="1339" y="2164"/>
                </a:lnTo>
                <a:lnTo>
                  <a:pt x="1334" y="2171"/>
                </a:lnTo>
                <a:lnTo>
                  <a:pt x="1341" y="2175"/>
                </a:lnTo>
                <a:lnTo>
                  <a:pt x="1344" y="2183"/>
                </a:lnTo>
                <a:lnTo>
                  <a:pt x="1332" y="2187"/>
                </a:lnTo>
                <a:lnTo>
                  <a:pt x="1332" y="2192"/>
                </a:lnTo>
                <a:lnTo>
                  <a:pt x="1337" y="2194"/>
                </a:lnTo>
                <a:lnTo>
                  <a:pt x="1332" y="2197"/>
                </a:lnTo>
                <a:lnTo>
                  <a:pt x="1330" y="2199"/>
                </a:lnTo>
                <a:lnTo>
                  <a:pt x="1337" y="2197"/>
                </a:lnTo>
                <a:lnTo>
                  <a:pt x="1332" y="2201"/>
                </a:lnTo>
                <a:lnTo>
                  <a:pt x="1334" y="2201"/>
                </a:lnTo>
                <a:lnTo>
                  <a:pt x="1330" y="2204"/>
                </a:lnTo>
                <a:lnTo>
                  <a:pt x="1330" y="2211"/>
                </a:lnTo>
                <a:lnTo>
                  <a:pt x="1334" y="2206"/>
                </a:lnTo>
                <a:lnTo>
                  <a:pt x="1332" y="2211"/>
                </a:lnTo>
                <a:lnTo>
                  <a:pt x="1327" y="2218"/>
                </a:lnTo>
                <a:lnTo>
                  <a:pt x="1327" y="2211"/>
                </a:lnTo>
                <a:lnTo>
                  <a:pt x="1325" y="2216"/>
                </a:lnTo>
                <a:lnTo>
                  <a:pt x="1322" y="2213"/>
                </a:lnTo>
                <a:lnTo>
                  <a:pt x="1322" y="2211"/>
                </a:lnTo>
                <a:lnTo>
                  <a:pt x="1320" y="2204"/>
                </a:lnTo>
                <a:lnTo>
                  <a:pt x="1311" y="2204"/>
                </a:lnTo>
                <a:lnTo>
                  <a:pt x="1313" y="2211"/>
                </a:lnTo>
                <a:lnTo>
                  <a:pt x="1303" y="2218"/>
                </a:lnTo>
                <a:lnTo>
                  <a:pt x="1301" y="2223"/>
                </a:lnTo>
                <a:lnTo>
                  <a:pt x="1306" y="2225"/>
                </a:lnTo>
                <a:lnTo>
                  <a:pt x="1303" y="2220"/>
                </a:lnTo>
                <a:lnTo>
                  <a:pt x="1308" y="2218"/>
                </a:lnTo>
                <a:lnTo>
                  <a:pt x="1315" y="2223"/>
                </a:lnTo>
                <a:lnTo>
                  <a:pt x="1320" y="2223"/>
                </a:lnTo>
                <a:lnTo>
                  <a:pt x="1325" y="2228"/>
                </a:lnTo>
                <a:lnTo>
                  <a:pt x="1322" y="2230"/>
                </a:lnTo>
                <a:lnTo>
                  <a:pt x="1325" y="2232"/>
                </a:lnTo>
                <a:lnTo>
                  <a:pt x="1318" y="2237"/>
                </a:lnTo>
                <a:lnTo>
                  <a:pt x="1325" y="2239"/>
                </a:lnTo>
                <a:lnTo>
                  <a:pt x="1322" y="2244"/>
                </a:lnTo>
                <a:lnTo>
                  <a:pt x="1327" y="2242"/>
                </a:lnTo>
                <a:lnTo>
                  <a:pt x="1332" y="2251"/>
                </a:lnTo>
                <a:lnTo>
                  <a:pt x="1322" y="2249"/>
                </a:lnTo>
                <a:lnTo>
                  <a:pt x="1322" y="2254"/>
                </a:lnTo>
                <a:lnTo>
                  <a:pt x="1318" y="2246"/>
                </a:lnTo>
                <a:lnTo>
                  <a:pt x="1318" y="2256"/>
                </a:lnTo>
                <a:lnTo>
                  <a:pt x="1325" y="2256"/>
                </a:lnTo>
                <a:lnTo>
                  <a:pt x="1327" y="2261"/>
                </a:lnTo>
                <a:lnTo>
                  <a:pt x="1320" y="2258"/>
                </a:lnTo>
                <a:lnTo>
                  <a:pt x="1320" y="2277"/>
                </a:lnTo>
                <a:lnTo>
                  <a:pt x="1327" y="2273"/>
                </a:lnTo>
                <a:lnTo>
                  <a:pt x="1325" y="2280"/>
                </a:lnTo>
                <a:lnTo>
                  <a:pt x="1327" y="2282"/>
                </a:lnTo>
                <a:lnTo>
                  <a:pt x="1320" y="2284"/>
                </a:lnTo>
                <a:lnTo>
                  <a:pt x="1315" y="2294"/>
                </a:lnTo>
                <a:lnTo>
                  <a:pt x="1325" y="2301"/>
                </a:lnTo>
                <a:lnTo>
                  <a:pt x="1322" y="2303"/>
                </a:lnTo>
                <a:lnTo>
                  <a:pt x="1322" y="2306"/>
                </a:lnTo>
                <a:lnTo>
                  <a:pt x="1327" y="2306"/>
                </a:lnTo>
                <a:lnTo>
                  <a:pt x="1330" y="2308"/>
                </a:lnTo>
                <a:lnTo>
                  <a:pt x="1322" y="2310"/>
                </a:lnTo>
                <a:lnTo>
                  <a:pt x="1322" y="2315"/>
                </a:lnTo>
                <a:lnTo>
                  <a:pt x="1330" y="2322"/>
                </a:lnTo>
                <a:lnTo>
                  <a:pt x="1332" y="2336"/>
                </a:lnTo>
                <a:lnTo>
                  <a:pt x="1334" y="2336"/>
                </a:lnTo>
                <a:lnTo>
                  <a:pt x="1332" y="2327"/>
                </a:lnTo>
                <a:lnTo>
                  <a:pt x="1337" y="2336"/>
                </a:lnTo>
                <a:lnTo>
                  <a:pt x="1339" y="2332"/>
                </a:lnTo>
                <a:lnTo>
                  <a:pt x="1337" y="2329"/>
                </a:lnTo>
                <a:lnTo>
                  <a:pt x="1344" y="2329"/>
                </a:lnTo>
                <a:lnTo>
                  <a:pt x="1339" y="2325"/>
                </a:lnTo>
                <a:lnTo>
                  <a:pt x="1346" y="2329"/>
                </a:lnTo>
                <a:lnTo>
                  <a:pt x="1344" y="2334"/>
                </a:lnTo>
                <a:lnTo>
                  <a:pt x="1346" y="2341"/>
                </a:lnTo>
                <a:lnTo>
                  <a:pt x="1341" y="2348"/>
                </a:lnTo>
                <a:lnTo>
                  <a:pt x="1358" y="2348"/>
                </a:lnTo>
                <a:lnTo>
                  <a:pt x="1365" y="2355"/>
                </a:lnTo>
                <a:lnTo>
                  <a:pt x="1363" y="2362"/>
                </a:lnTo>
                <a:lnTo>
                  <a:pt x="1351" y="2370"/>
                </a:lnTo>
                <a:lnTo>
                  <a:pt x="1351" y="2365"/>
                </a:lnTo>
                <a:lnTo>
                  <a:pt x="1348" y="2365"/>
                </a:lnTo>
                <a:lnTo>
                  <a:pt x="1348" y="2372"/>
                </a:lnTo>
                <a:lnTo>
                  <a:pt x="1358" y="2377"/>
                </a:lnTo>
                <a:lnTo>
                  <a:pt x="1365" y="2377"/>
                </a:lnTo>
                <a:lnTo>
                  <a:pt x="1370" y="2353"/>
                </a:lnTo>
                <a:lnTo>
                  <a:pt x="1391" y="2341"/>
                </a:lnTo>
                <a:lnTo>
                  <a:pt x="1403" y="2341"/>
                </a:lnTo>
                <a:lnTo>
                  <a:pt x="1393" y="2327"/>
                </a:lnTo>
                <a:lnTo>
                  <a:pt x="1389" y="2327"/>
                </a:lnTo>
                <a:lnTo>
                  <a:pt x="1393" y="2325"/>
                </a:lnTo>
                <a:lnTo>
                  <a:pt x="1391" y="2313"/>
                </a:lnTo>
                <a:lnTo>
                  <a:pt x="1389" y="2315"/>
                </a:lnTo>
                <a:lnTo>
                  <a:pt x="1393" y="2301"/>
                </a:lnTo>
                <a:lnTo>
                  <a:pt x="1400" y="2294"/>
                </a:lnTo>
                <a:lnTo>
                  <a:pt x="1400" y="2287"/>
                </a:lnTo>
                <a:lnTo>
                  <a:pt x="1403" y="2294"/>
                </a:lnTo>
                <a:lnTo>
                  <a:pt x="1410" y="2289"/>
                </a:lnTo>
                <a:lnTo>
                  <a:pt x="1415" y="2270"/>
                </a:lnTo>
                <a:lnTo>
                  <a:pt x="1436" y="2251"/>
                </a:lnTo>
                <a:lnTo>
                  <a:pt x="1441" y="2239"/>
                </a:lnTo>
                <a:lnTo>
                  <a:pt x="1438" y="2230"/>
                </a:lnTo>
                <a:lnTo>
                  <a:pt x="1426" y="2228"/>
                </a:lnTo>
                <a:lnTo>
                  <a:pt x="1419" y="2218"/>
                </a:lnTo>
                <a:lnTo>
                  <a:pt x="1415" y="2211"/>
                </a:lnTo>
                <a:lnTo>
                  <a:pt x="1415" y="2206"/>
                </a:lnTo>
                <a:lnTo>
                  <a:pt x="1424" y="2192"/>
                </a:lnTo>
                <a:lnTo>
                  <a:pt x="1434" y="2187"/>
                </a:lnTo>
                <a:lnTo>
                  <a:pt x="1443" y="2187"/>
                </a:lnTo>
                <a:lnTo>
                  <a:pt x="1443" y="2183"/>
                </a:lnTo>
                <a:lnTo>
                  <a:pt x="1448" y="2175"/>
                </a:lnTo>
                <a:lnTo>
                  <a:pt x="1448" y="2159"/>
                </a:lnTo>
                <a:lnTo>
                  <a:pt x="1453" y="2154"/>
                </a:lnTo>
                <a:lnTo>
                  <a:pt x="1460" y="2149"/>
                </a:lnTo>
                <a:lnTo>
                  <a:pt x="1450" y="2142"/>
                </a:lnTo>
                <a:lnTo>
                  <a:pt x="1457" y="2138"/>
                </a:lnTo>
                <a:lnTo>
                  <a:pt x="1462" y="2145"/>
                </a:lnTo>
                <a:lnTo>
                  <a:pt x="1469" y="2145"/>
                </a:lnTo>
                <a:lnTo>
                  <a:pt x="1471" y="2140"/>
                </a:lnTo>
                <a:lnTo>
                  <a:pt x="1469" y="2133"/>
                </a:lnTo>
                <a:lnTo>
                  <a:pt x="1467" y="2130"/>
                </a:lnTo>
                <a:lnTo>
                  <a:pt x="1460" y="2133"/>
                </a:lnTo>
                <a:lnTo>
                  <a:pt x="1464" y="2135"/>
                </a:lnTo>
                <a:lnTo>
                  <a:pt x="1457" y="2138"/>
                </a:lnTo>
                <a:lnTo>
                  <a:pt x="1450" y="2130"/>
                </a:lnTo>
                <a:lnTo>
                  <a:pt x="1448" y="2107"/>
                </a:lnTo>
                <a:lnTo>
                  <a:pt x="1453" y="2104"/>
                </a:lnTo>
                <a:lnTo>
                  <a:pt x="1467" y="2114"/>
                </a:lnTo>
                <a:lnTo>
                  <a:pt x="1479" y="2114"/>
                </a:lnTo>
                <a:lnTo>
                  <a:pt x="1486" y="2109"/>
                </a:lnTo>
                <a:lnTo>
                  <a:pt x="1488" y="2104"/>
                </a:lnTo>
                <a:lnTo>
                  <a:pt x="1488" y="2093"/>
                </a:lnTo>
                <a:lnTo>
                  <a:pt x="1493" y="2081"/>
                </a:lnTo>
                <a:lnTo>
                  <a:pt x="1488" y="2078"/>
                </a:lnTo>
                <a:lnTo>
                  <a:pt x="1488" y="2069"/>
                </a:lnTo>
                <a:lnTo>
                  <a:pt x="1493" y="2071"/>
                </a:lnTo>
                <a:lnTo>
                  <a:pt x="1507" y="2071"/>
                </a:lnTo>
                <a:lnTo>
                  <a:pt x="1547" y="2064"/>
                </a:lnTo>
                <a:lnTo>
                  <a:pt x="1554" y="2057"/>
                </a:lnTo>
                <a:lnTo>
                  <a:pt x="1557" y="2052"/>
                </a:lnTo>
                <a:lnTo>
                  <a:pt x="1566" y="2038"/>
                </a:lnTo>
                <a:lnTo>
                  <a:pt x="1566" y="2026"/>
                </a:lnTo>
                <a:lnTo>
                  <a:pt x="1561" y="2024"/>
                </a:lnTo>
                <a:lnTo>
                  <a:pt x="1557" y="2017"/>
                </a:lnTo>
                <a:lnTo>
                  <a:pt x="1559" y="2007"/>
                </a:lnTo>
                <a:lnTo>
                  <a:pt x="1542" y="1996"/>
                </a:lnTo>
                <a:lnTo>
                  <a:pt x="1542" y="1986"/>
                </a:lnTo>
                <a:lnTo>
                  <a:pt x="1549" y="1993"/>
                </a:lnTo>
                <a:lnTo>
                  <a:pt x="1559" y="1993"/>
                </a:lnTo>
                <a:lnTo>
                  <a:pt x="1573" y="2000"/>
                </a:lnTo>
                <a:lnTo>
                  <a:pt x="1592" y="2003"/>
                </a:lnTo>
                <a:lnTo>
                  <a:pt x="1604" y="1996"/>
                </a:lnTo>
                <a:lnTo>
                  <a:pt x="1613" y="1981"/>
                </a:lnTo>
                <a:lnTo>
                  <a:pt x="1625" y="1967"/>
                </a:lnTo>
                <a:lnTo>
                  <a:pt x="1630" y="1958"/>
                </a:lnTo>
                <a:lnTo>
                  <a:pt x="1646" y="1943"/>
                </a:lnTo>
                <a:lnTo>
                  <a:pt x="1656" y="1929"/>
                </a:lnTo>
                <a:lnTo>
                  <a:pt x="1663" y="1910"/>
                </a:lnTo>
                <a:lnTo>
                  <a:pt x="1680" y="1894"/>
                </a:lnTo>
                <a:lnTo>
                  <a:pt x="1682" y="1877"/>
                </a:lnTo>
                <a:lnTo>
                  <a:pt x="1684" y="1875"/>
                </a:lnTo>
                <a:lnTo>
                  <a:pt x="1682" y="1870"/>
                </a:lnTo>
                <a:lnTo>
                  <a:pt x="1680" y="1858"/>
                </a:lnTo>
                <a:lnTo>
                  <a:pt x="1684" y="1846"/>
                </a:lnTo>
                <a:lnTo>
                  <a:pt x="1708" y="1825"/>
                </a:lnTo>
                <a:lnTo>
                  <a:pt x="1736" y="1813"/>
                </a:lnTo>
                <a:lnTo>
                  <a:pt x="1739" y="1808"/>
                </a:lnTo>
                <a:lnTo>
                  <a:pt x="1772" y="1808"/>
                </a:lnTo>
                <a:lnTo>
                  <a:pt x="1774" y="1801"/>
                </a:lnTo>
                <a:lnTo>
                  <a:pt x="1786" y="1794"/>
                </a:lnTo>
                <a:lnTo>
                  <a:pt x="1788" y="1782"/>
                </a:lnTo>
                <a:lnTo>
                  <a:pt x="1805" y="1756"/>
                </a:lnTo>
                <a:lnTo>
                  <a:pt x="1807" y="1737"/>
                </a:lnTo>
                <a:lnTo>
                  <a:pt x="1812" y="1730"/>
                </a:lnTo>
                <a:lnTo>
                  <a:pt x="1817" y="1704"/>
                </a:lnTo>
                <a:lnTo>
                  <a:pt x="1814" y="1683"/>
                </a:lnTo>
                <a:lnTo>
                  <a:pt x="1817" y="1666"/>
                </a:lnTo>
                <a:lnTo>
                  <a:pt x="1829" y="1659"/>
                </a:lnTo>
                <a:lnTo>
                  <a:pt x="1840" y="1638"/>
                </a:lnTo>
                <a:lnTo>
                  <a:pt x="1855" y="1626"/>
                </a:lnTo>
                <a:lnTo>
                  <a:pt x="1869" y="1605"/>
                </a:lnTo>
                <a:lnTo>
                  <a:pt x="1874" y="1579"/>
                </a:lnTo>
                <a:lnTo>
                  <a:pt x="1871" y="1560"/>
                </a:lnTo>
                <a:lnTo>
                  <a:pt x="1866" y="1553"/>
                </a:lnTo>
                <a:lnTo>
                  <a:pt x="1843" y="1550"/>
                </a:lnTo>
                <a:lnTo>
                  <a:pt x="1810" y="1522"/>
                </a:lnTo>
                <a:lnTo>
                  <a:pt x="1805" y="1520"/>
                </a:lnTo>
                <a:lnTo>
                  <a:pt x="1777" y="1520"/>
                </a:lnTo>
                <a:lnTo>
                  <a:pt x="1753" y="1513"/>
                </a:lnTo>
                <a:lnTo>
                  <a:pt x="1741" y="1517"/>
                </a:lnTo>
                <a:lnTo>
                  <a:pt x="1743" y="1510"/>
                </a:lnTo>
                <a:lnTo>
                  <a:pt x="1736" y="1510"/>
                </a:lnTo>
                <a:lnTo>
                  <a:pt x="1739" y="1505"/>
                </a:lnTo>
                <a:lnTo>
                  <a:pt x="1734" y="1501"/>
                </a:lnTo>
                <a:lnTo>
                  <a:pt x="1729" y="1503"/>
                </a:lnTo>
                <a:lnTo>
                  <a:pt x="1727" y="1498"/>
                </a:lnTo>
                <a:lnTo>
                  <a:pt x="1703" y="1489"/>
                </a:lnTo>
                <a:lnTo>
                  <a:pt x="1689" y="1489"/>
                </a:lnTo>
                <a:lnTo>
                  <a:pt x="1684" y="1501"/>
                </a:lnTo>
                <a:lnTo>
                  <a:pt x="1677" y="1503"/>
                </a:lnTo>
                <a:lnTo>
                  <a:pt x="1672" y="1515"/>
                </a:lnTo>
                <a:lnTo>
                  <a:pt x="1670" y="1505"/>
                </a:lnTo>
                <a:lnTo>
                  <a:pt x="1644" y="1505"/>
                </a:lnTo>
                <a:lnTo>
                  <a:pt x="1642" y="1508"/>
                </a:lnTo>
                <a:lnTo>
                  <a:pt x="1642" y="1503"/>
                </a:lnTo>
                <a:lnTo>
                  <a:pt x="1654" y="1503"/>
                </a:lnTo>
                <a:lnTo>
                  <a:pt x="1654" y="1496"/>
                </a:lnTo>
                <a:lnTo>
                  <a:pt x="1649" y="1494"/>
                </a:lnTo>
                <a:lnTo>
                  <a:pt x="1654" y="1491"/>
                </a:lnTo>
                <a:lnTo>
                  <a:pt x="1644" y="1496"/>
                </a:lnTo>
                <a:lnTo>
                  <a:pt x="1642" y="1486"/>
                </a:lnTo>
                <a:lnTo>
                  <a:pt x="1661" y="1465"/>
                </a:lnTo>
                <a:lnTo>
                  <a:pt x="1663" y="1456"/>
                </a:lnTo>
                <a:lnTo>
                  <a:pt x="1656" y="1453"/>
                </a:lnTo>
                <a:lnTo>
                  <a:pt x="1646" y="1425"/>
                </a:lnTo>
                <a:lnTo>
                  <a:pt x="1642" y="1420"/>
                </a:lnTo>
                <a:lnTo>
                  <a:pt x="1639" y="1423"/>
                </a:lnTo>
                <a:lnTo>
                  <a:pt x="1637" y="1418"/>
                </a:lnTo>
                <a:lnTo>
                  <a:pt x="1625" y="1408"/>
                </a:lnTo>
                <a:lnTo>
                  <a:pt x="1609" y="1401"/>
                </a:lnTo>
                <a:lnTo>
                  <a:pt x="1606" y="1404"/>
                </a:lnTo>
                <a:lnTo>
                  <a:pt x="1606" y="1399"/>
                </a:lnTo>
                <a:lnTo>
                  <a:pt x="1592" y="1397"/>
                </a:lnTo>
                <a:lnTo>
                  <a:pt x="1564" y="1397"/>
                </a:lnTo>
                <a:lnTo>
                  <a:pt x="1554" y="1387"/>
                </a:lnTo>
                <a:lnTo>
                  <a:pt x="1542" y="1382"/>
                </a:lnTo>
                <a:lnTo>
                  <a:pt x="1540" y="1373"/>
                </a:lnTo>
                <a:lnTo>
                  <a:pt x="1528" y="1363"/>
                </a:lnTo>
                <a:lnTo>
                  <a:pt x="1523" y="1363"/>
                </a:lnTo>
                <a:lnTo>
                  <a:pt x="1519" y="1359"/>
                </a:lnTo>
                <a:lnTo>
                  <a:pt x="1514" y="1361"/>
                </a:lnTo>
                <a:lnTo>
                  <a:pt x="1507" y="1361"/>
                </a:lnTo>
                <a:lnTo>
                  <a:pt x="1512" y="1356"/>
                </a:lnTo>
                <a:lnTo>
                  <a:pt x="1507" y="1347"/>
                </a:lnTo>
                <a:lnTo>
                  <a:pt x="1497" y="1342"/>
                </a:lnTo>
                <a:lnTo>
                  <a:pt x="1488" y="1342"/>
                </a:lnTo>
                <a:lnTo>
                  <a:pt x="1486" y="1335"/>
                </a:lnTo>
                <a:lnTo>
                  <a:pt x="1481" y="1333"/>
                </a:lnTo>
                <a:lnTo>
                  <a:pt x="1493" y="1328"/>
                </a:lnTo>
                <a:lnTo>
                  <a:pt x="1464" y="1328"/>
                </a:lnTo>
                <a:lnTo>
                  <a:pt x="1462" y="1330"/>
                </a:lnTo>
                <a:lnTo>
                  <a:pt x="1467" y="1333"/>
                </a:lnTo>
                <a:lnTo>
                  <a:pt x="1450" y="1335"/>
                </a:lnTo>
                <a:lnTo>
                  <a:pt x="1443" y="1335"/>
                </a:lnTo>
                <a:lnTo>
                  <a:pt x="1436" y="1330"/>
                </a:lnTo>
                <a:lnTo>
                  <a:pt x="1408" y="1333"/>
                </a:lnTo>
                <a:lnTo>
                  <a:pt x="1403" y="1321"/>
                </a:lnTo>
                <a:lnTo>
                  <a:pt x="1386" y="1318"/>
                </a:lnTo>
                <a:lnTo>
                  <a:pt x="1382" y="1307"/>
                </a:lnTo>
                <a:lnTo>
                  <a:pt x="1377" y="1314"/>
                </a:lnTo>
                <a:lnTo>
                  <a:pt x="1384" y="1316"/>
                </a:lnTo>
                <a:lnTo>
                  <a:pt x="1384" y="1318"/>
                </a:lnTo>
                <a:lnTo>
                  <a:pt x="1370" y="1321"/>
                </a:lnTo>
                <a:lnTo>
                  <a:pt x="1360" y="1328"/>
                </a:lnTo>
                <a:lnTo>
                  <a:pt x="1360" y="1333"/>
                </a:lnTo>
                <a:lnTo>
                  <a:pt x="1365" y="1342"/>
                </a:lnTo>
                <a:lnTo>
                  <a:pt x="1365" y="1347"/>
                </a:lnTo>
                <a:lnTo>
                  <a:pt x="1358" y="1352"/>
                </a:lnTo>
                <a:lnTo>
                  <a:pt x="1353" y="1342"/>
                </a:lnTo>
                <a:lnTo>
                  <a:pt x="1353" y="1337"/>
                </a:lnTo>
                <a:lnTo>
                  <a:pt x="1358" y="1328"/>
                </a:lnTo>
                <a:lnTo>
                  <a:pt x="1356" y="1316"/>
                </a:lnTo>
                <a:lnTo>
                  <a:pt x="1363" y="1311"/>
                </a:lnTo>
                <a:lnTo>
                  <a:pt x="1363" y="1307"/>
                </a:lnTo>
                <a:lnTo>
                  <a:pt x="1358" y="1304"/>
                </a:lnTo>
                <a:lnTo>
                  <a:pt x="1351" y="1307"/>
                </a:lnTo>
                <a:lnTo>
                  <a:pt x="1348" y="1314"/>
                </a:lnTo>
                <a:lnTo>
                  <a:pt x="1334" y="1318"/>
                </a:lnTo>
                <a:lnTo>
                  <a:pt x="1322" y="1321"/>
                </a:lnTo>
                <a:lnTo>
                  <a:pt x="1318" y="1328"/>
                </a:lnTo>
                <a:lnTo>
                  <a:pt x="1315" y="1325"/>
                </a:lnTo>
                <a:lnTo>
                  <a:pt x="1311" y="1325"/>
                </a:lnTo>
                <a:lnTo>
                  <a:pt x="1301" y="1333"/>
                </a:lnTo>
                <a:lnTo>
                  <a:pt x="1301" y="1344"/>
                </a:lnTo>
                <a:lnTo>
                  <a:pt x="1285" y="1359"/>
                </a:lnTo>
                <a:lnTo>
                  <a:pt x="1285" y="1366"/>
                </a:lnTo>
                <a:lnTo>
                  <a:pt x="1275" y="1359"/>
                </a:lnTo>
                <a:lnTo>
                  <a:pt x="1266" y="1347"/>
                </a:lnTo>
                <a:lnTo>
                  <a:pt x="1249" y="1344"/>
                </a:lnTo>
                <a:lnTo>
                  <a:pt x="1244" y="1344"/>
                </a:lnTo>
                <a:lnTo>
                  <a:pt x="1240" y="1352"/>
                </a:lnTo>
                <a:lnTo>
                  <a:pt x="1237" y="1349"/>
                </a:lnTo>
                <a:lnTo>
                  <a:pt x="1223" y="1354"/>
                </a:lnTo>
                <a:lnTo>
                  <a:pt x="1209" y="1352"/>
                </a:lnTo>
                <a:lnTo>
                  <a:pt x="1207" y="1347"/>
                </a:lnTo>
                <a:lnTo>
                  <a:pt x="1202" y="1342"/>
                </a:lnTo>
                <a:lnTo>
                  <a:pt x="1192" y="1335"/>
                </a:lnTo>
                <a:lnTo>
                  <a:pt x="1188" y="1325"/>
                </a:lnTo>
                <a:lnTo>
                  <a:pt x="1185" y="1318"/>
                </a:lnTo>
                <a:lnTo>
                  <a:pt x="1192" y="1266"/>
                </a:lnTo>
                <a:lnTo>
                  <a:pt x="1181" y="1257"/>
                </a:lnTo>
                <a:lnTo>
                  <a:pt x="1169" y="1252"/>
                </a:lnTo>
                <a:lnTo>
                  <a:pt x="1121" y="1254"/>
                </a:lnTo>
                <a:lnTo>
                  <a:pt x="1114" y="1252"/>
                </a:lnTo>
                <a:lnTo>
                  <a:pt x="1121" y="1238"/>
                </a:lnTo>
                <a:lnTo>
                  <a:pt x="1126" y="1219"/>
                </a:lnTo>
                <a:lnTo>
                  <a:pt x="1121" y="1214"/>
                </a:lnTo>
                <a:lnTo>
                  <a:pt x="1124" y="1209"/>
                </a:lnTo>
                <a:lnTo>
                  <a:pt x="1126" y="1209"/>
                </a:lnTo>
                <a:lnTo>
                  <a:pt x="1126" y="1214"/>
                </a:lnTo>
                <a:lnTo>
                  <a:pt x="1128" y="1221"/>
                </a:lnTo>
                <a:lnTo>
                  <a:pt x="1133" y="1202"/>
                </a:lnTo>
                <a:lnTo>
                  <a:pt x="1131" y="1200"/>
                </a:lnTo>
                <a:lnTo>
                  <a:pt x="1133" y="1200"/>
                </a:lnTo>
                <a:lnTo>
                  <a:pt x="1131" y="1198"/>
                </a:lnTo>
                <a:lnTo>
                  <a:pt x="1143" y="1174"/>
                </a:lnTo>
                <a:lnTo>
                  <a:pt x="1140" y="1169"/>
                </a:lnTo>
                <a:lnTo>
                  <a:pt x="1133" y="1169"/>
                </a:lnTo>
                <a:lnTo>
                  <a:pt x="1128" y="1172"/>
                </a:lnTo>
                <a:lnTo>
                  <a:pt x="1128" y="1169"/>
                </a:lnTo>
                <a:lnTo>
                  <a:pt x="1126" y="1167"/>
                </a:lnTo>
                <a:lnTo>
                  <a:pt x="1093" y="1176"/>
                </a:lnTo>
                <a:lnTo>
                  <a:pt x="1086" y="1202"/>
                </a:lnTo>
                <a:lnTo>
                  <a:pt x="1079" y="1207"/>
                </a:lnTo>
                <a:lnTo>
                  <a:pt x="1081" y="1212"/>
                </a:lnTo>
                <a:lnTo>
                  <a:pt x="1076" y="1214"/>
                </a:lnTo>
                <a:lnTo>
                  <a:pt x="1065" y="1212"/>
                </a:lnTo>
                <a:lnTo>
                  <a:pt x="1036" y="1219"/>
                </a:lnTo>
                <a:lnTo>
                  <a:pt x="1029" y="1214"/>
                </a:lnTo>
                <a:lnTo>
                  <a:pt x="1020" y="1209"/>
                </a:lnTo>
                <a:lnTo>
                  <a:pt x="1013" y="1205"/>
                </a:lnTo>
                <a:lnTo>
                  <a:pt x="1008" y="1193"/>
                </a:lnTo>
                <a:lnTo>
                  <a:pt x="996" y="1179"/>
                </a:lnTo>
                <a:lnTo>
                  <a:pt x="998" y="1169"/>
                </a:lnTo>
                <a:lnTo>
                  <a:pt x="991" y="1160"/>
                </a:lnTo>
                <a:lnTo>
                  <a:pt x="991" y="1141"/>
                </a:lnTo>
                <a:lnTo>
                  <a:pt x="989" y="1122"/>
                </a:lnTo>
                <a:lnTo>
                  <a:pt x="994" y="1112"/>
                </a:lnTo>
                <a:lnTo>
                  <a:pt x="1001" y="1110"/>
                </a:lnTo>
                <a:lnTo>
                  <a:pt x="1001" y="1103"/>
                </a:lnTo>
                <a:lnTo>
                  <a:pt x="994" y="1091"/>
                </a:lnTo>
                <a:lnTo>
                  <a:pt x="996" y="1084"/>
                </a:lnTo>
                <a:lnTo>
                  <a:pt x="994" y="1082"/>
                </a:lnTo>
                <a:lnTo>
                  <a:pt x="996" y="1082"/>
                </a:lnTo>
                <a:lnTo>
                  <a:pt x="996" y="1072"/>
                </a:lnTo>
                <a:lnTo>
                  <a:pt x="1008" y="1065"/>
                </a:lnTo>
                <a:lnTo>
                  <a:pt x="1008" y="1058"/>
                </a:lnTo>
                <a:lnTo>
                  <a:pt x="1020" y="1058"/>
                </a:lnTo>
                <a:lnTo>
                  <a:pt x="1027" y="1056"/>
                </a:lnTo>
                <a:lnTo>
                  <a:pt x="1029" y="1041"/>
                </a:lnTo>
                <a:lnTo>
                  <a:pt x="1034" y="1044"/>
                </a:lnTo>
                <a:lnTo>
                  <a:pt x="1032" y="1046"/>
                </a:lnTo>
                <a:lnTo>
                  <a:pt x="1043" y="1041"/>
                </a:lnTo>
                <a:lnTo>
                  <a:pt x="1067" y="1044"/>
                </a:lnTo>
                <a:lnTo>
                  <a:pt x="1072" y="1041"/>
                </a:lnTo>
                <a:lnTo>
                  <a:pt x="1086" y="1051"/>
                </a:lnTo>
                <a:lnTo>
                  <a:pt x="1095" y="1051"/>
                </a:lnTo>
                <a:lnTo>
                  <a:pt x="1098" y="1046"/>
                </a:lnTo>
                <a:lnTo>
                  <a:pt x="1107" y="1053"/>
                </a:lnTo>
                <a:lnTo>
                  <a:pt x="1110" y="1051"/>
                </a:lnTo>
                <a:lnTo>
                  <a:pt x="1102" y="1044"/>
                </a:lnTo>
                <a:lnTo>
                  <a:pt x="1107" y="1037"/>
                </a:lnTo>
                <a:lnTo>
                  <a:pt x="1093" y="1037"/>
                </a:lnTo>
                <a:lnTo>
                  <a:pt x="1093" y="1032"/>
                </a:lnTo>
                <a:lnTo>
                  <a:pt x="1121" y="1032"/>
                </a:lnTo>
                <a:lnTo>
                  <a:pt x="1126" y="1022"/>
                </a:lnTo>
                <a:lnTo>
                  <a:pt x="1126" y="1034"/>
                </a:lnTo>
                <a:lnTo>
                  <a:pt x="1140" y="1030"/>
                </a:lnTo>
                <a:lnTo>
                  <a:pt x="1140" y="1030"/>
                </a:lnTo>
                <a:lnTo>
                  <a:pt x="1150" y="1030"/>
                </a:lnTo>
                <a:lnTo>
                  <a:pt x="1164" y="1044"/>
                </a:lnTo>
                <a:lnTo>
                  <a:pt x="1183" y="1037"/>
                </a:lnTo>
                <a:lnTo>
                  <a:pt x="1199" y="1051"/>
                </a:lnTo>
                <a:lnTo>
                  <a:pt x="1199" y="1072"/>
                </a:lnTo>
                <a:lnTo>
                  <a:pt x="1204" y="1072"/>
                </a:lnTo>
                <a:lnTo>
                  <a:pt x="1202" y="1079"/>
                </a:lnTo>
                <a:lnTo>
                  <a:pt x="1207" y="1089"/>
                </a:lnTo>
                <a:lnTo>
                  <a:pt x="1209" y="1086"/>
                </a:lnTo>
                <a:lnTo>
                  <a:pt x="1214" y="1103"/>
                </a:lnTo>
                <a:lnTo>
                  <a:pt x="1221" y="1105"/>
                </a:lnTo>
                <a:lnTo>
                  <a:pt x="1223" y="1115"/>
                </a:lnTo>
                <a:lnTo>
                  <a:pt x="1235" y="1110"/>
                </a:lnTo>
                <a:lnTo>
                  <a:pt x="1237" y="1101"/>
                </a:lnTo>
                <a:lnTo>
                  <a:pt x="1237" y="1086"/>
                </a:lnTo>
                <a:lnTo>
                  <a:pt x="1216" y="1027"/>
                </a:lnTo>
                <a:lnTo>
                  <a:pt x="1225" y="1003"/>
                </a:lnTo>
                <a:lnTo>
                  <a:pt x="1230" y="1001"/>
                </a:lnTo>
                <a:lnTo>
                  <a:pt x="1230" y="996"/>
                </a:lnTo>
                <a:lnTo>
                  <a:pt x="1237" y="996"/>
                </a:lnTo>
                <a:lnTo>
                  <a:pt x="1249" y="987"/>
                </a:lnTo>
                <a:lnTo>
                  <a:pt x="1256" y="977"/>
                </a:lnTo>
                <a:lnTo>
                  <a:pt x="1270" y="970"/>
                </a:lnTo>
                <a:lnTo>
                  <a:pt x="1275" y="963"/>
                </a:lnTo>
                <a:lnTo>
                  <a:pt x="1289" y="959"/>
                </a:lnTo>
                <a:lnTo>
                  <a:pt x="1289" y="954"/>
                </a:lnTo>
                <a:lnTo>
                  <a:pt x="1287" y="954"/>
                </a:lnTo>
                <a:lnTo>
                  <a:pt x="1289" y="951"/>
                </a:lnTo>
                <a:lnTo>
                  <a:pt x="1285" y="947"/>
                </a:lnTo>
                <a:lnTo>
                  <a:pt x="1289" y="947"/>
                </a:lnTo>
                <a:lnTo>
                  <a:pt x="1294" y="949"/>
                </a:lnTo>
                <a:lnTo>
                  <a:pt x="1301" y="944"/>
                </a:lnTo>
                <a:lnTo>
                  <a:pt x="1299" y="940"/>
                </a:lnTo>
                <a:lnTo>
                  <a:pt x="1296" y="944"/>
                </a:lnTo>
                <a:lnTo>
                  <a:pt x="1294" y="940"/>
                </a:lnTo>
                <a:lnTo>
                  <a:pt x="1287" y="940"/>
                </a:lnTo>
                <a:lnTo>
                  <a:pt x="1287" y="932"/>
                </a:lnTo>
                <a:lnTo>
                  <a:pt x="1289" y="937"/>
                </a:lnTo>
                <a:lnTo>
                  <a:pt x="1294" y="935"/>
                </a:lnTo>
                <a:lnTo>
                  <a:pt x="1299" y="937"/>
                </a:lnTo>
                <a:lnTo>
                  <a:pt x="1296" y="923"/>
                </a:lnTo>
                <a:lnTo>
                  <a:pt x="1289" y="921"/>
                </a:lnTo>
                <a:lnTo>
                  <a:pt x="1294" y="918"/>
                </a:lnTo>
                <a:lnTo>
                  <a:pt x="1289" y="909"/>
                </a:lnTo>
                <a:lnTo>
                  <a:pt x="1292" y="906"/>
                </a:lnTo>
                <a:lnTo>
                  <a:pt x="1277" y="895"/>
                </a:lnTo>
                <a:lnTo>
                  <a:pt x="1277" y="892"/>
                </a:lnTo>
                <a:lnTo>
                  <a:pt x="1292" y="899"/>
                </a:lnTo>
                <a:lnTo>
                  <a:pt x="1287" y="895"/>
                </a:lnTo>
                <a:lnTo>
                  <a:pt x="1287" y="880"/>
                </a:lnTo>
                <a:lnTo>
                  <a:pt x="1296" y="876"/>
                </a:lnTo>
                <a:lnTo>
                  <a:pt x="1292" y="885"/>
                </a:lnTo>
                <a:lnTo>
                  <a:pt x="1294" y="887"/>
                </a:lnTo>
                <a:lnTo>
                  <a:pt x="1294" y="895"/>
                </a:lnTo>
                <a:lnTo>
                  <a:pt x="1301" y="904"/>
                </a:lnTo>
                <a:lnTo>
                  <a:pt x="1296" y="911"/>
                </a:lnTo>
                <a:lnTo>
                  <a:pt x="1299" y="918"/>
                </a:lnTo>
                <a:lnTo>
                  <a:pt x="1311" y="892"/>
                </a:lnTo>
                <a:lnTo>
                  <a:pt x="1303" y="873"/>
                </a:lnTo>
                <a:lnTo>
                  <a:pt x="1311" y="880"/>
                </a:lnTo>
                <a:lnTo>
                  <a:pt x="1313" y="885"/>
                </a:lnTo>
                <a:lnTo>
                  <a:pt x="1322" y="873"/>
                </a:lnTo>
                <a:lnTo>
                  <a:pt x="1325" y="864"/>
                </a:lnTo>
                <a:lnTo>
                  <a:pt x="1322" y="857"/>
                </a:lnTo>
                <a:lnTo>
                  <a:pt x="1322" y="854"/>
                </a:lnTo>
                <a:lnTo>
                  <a:pt x="1339" y="843"/>
                </a:lnTo>
                <a:lnTo>
                  <a:pt x="1358" y="840"/>
                </a:lnTo>
                <a:lnTo>
                  <a:pt x="1363" y="835"/>
                </a:lnTo>
                <a:lnTo>
                  <a:pt x="1365" y="838"/>
                </a:lnTo>
                <a:lnTo>
                  <a:pt x="1382" y="835"/>
                </a:lnTo>
                <a:lnTo>
                  <a:pt x="1382" y="831"/>
                </a:lnTo>
                <a:lnTo>
                  <a:pt x="1379" y="835"/>
                </a:lnTo>
                <a:lnTo>
                  <a:pt x="1377" y="835"/>
                </a:lnTo>
                <a:lnTo>
                  <a:pt x="1367" y="824"/>
                </a:lnTo>
                <a:lnTo>
                  <a:pt x="1377" y="798"/>
                </a:lnTo>
                <a:lnTo>
                  <a:pt x="1393" y="790"/>
                </a:lnTo>
                <a:lnTo>
                  <a:pt x="1398" y="781"/>
                </a:lnTo>
                <a:lnTo>
                  <a:pt x="1405" y="786"/>
                </a:lnTo>
                <a:lnTo>
                  <a:pt x="1422" y="779"/>
                </a:lnTo>
                <a:lnTo>
                  <a:pt x="1422" y="776"/>
                </a:lnTo>
                <a:lnTo>
                  <a:pt x="1422" y="774"/>
                </a:lnTo>
                <a:lnTo>
                  <a:pt x="1422" y="767"/>
                </a:lnTo>
                <a:lnTo>
                  <a:pt x="1443" y="764"/>
                </a:lnTo>
                <a:lnTo>
                  <a:pt x="1457" y="753"/>
                </a:lnTo>
                <a:lnTo>
                  <a:pt x="1460" y="755"/>
                </a:lnTo>
                <a:lnTo>
                  <a:pt x="1453" y="762"/>
                </a:lnTo>
                <a:lnTo>
                  <a:pt x="1455" y="764"/>
                </a:lnTo>
                <a:lnTo>
                  <a:pt x="1474" y="764"/>
                </a:lnTo>
                <a:lnTo>
                  <a:pt x="1464" y="769"/>
                </a:lnTo>
                <a:lnTo>
                  <a:pt x="1460" y="764"/>
                </a:lnTo>
                <a:lnTo>
                  <a:pt x="1436" y="781"/>
                </a:lnTo>
                <a:lnTo>
                  <a:pt x="1438" y="779"/>
                </a:lnTo>
                <a:lnTo>
                  <a:pt x="1436" y="788"/>
                </a:lnTo>
                <a:lnTo>
                  <a:pt x="1436" y="795"/>
                </a:lnTo>
                <a:lnTo>
                  <a:pt x="1445" y="800"/>
                </a:lnTo>
                <a:lnTo>
                  <a:pt x="1462" y="786"/>
                </a:lnTo>
                <a:lnTo>
                  <a:pt x="1464" y="779"/>
                </a:lnTo>
                <a:lnTo>
                  <a:pt x="1471" y="781"/>
                </a:lnTo>
                <a:lnTo>
                  <a:pt x="1471" y="776"/>
                </a:lnTo>
                <a:lnTo>
                  <a:pt x="1481" y="776"/>
                </a:lnTo>
                <a:lnTo>
                  <a:pt x="1507" y="764"/>
                </a:lnTo>
                <a:lnTo>
                  <a:pt x="1502" y="764"/>
                </a:lnTo>
                <a:lnTo>
                  <a:pt x="1505" y="760"/>
                </a:lnTo>
                <a:lnTo>
                  <a:pt x="1495" y="757"/>
                </a:lnTo>
                <a:lnTo>
                  <a:pt x="1495" y="753"/>
                </a:lnTo>
                <a:lnTo>
                  <a:pt x="1483" y="757"/>
                </a:lnTo>
                <a:lnTo>
                  <a:pt x="1467" y="750"/>
                </a:lnTo>
                <a:lnTo>
                  <a:pt x="1469" y="750"/>
                </a:lnTo>
                <a:lnTo>
                  <a:pt x="1457" y="745"/>
                </a:lnTo>
                <a:lnTo>
                  <a:pt x="1455" y="741"/>
                </a:lnTo>
                <a:lnTo>
                  <a:pt x="1453" y="729"/>
                </a:lnTo>
                <a:lnTo>
                  <a:pt x="1448" y="729"/>
                </a:lnTo>
                <a:lnTo>
                  <a:pt x="1455" y="715"/>
                </a:lnTo>
                <a:lnTo>
                  <a:pt x="1450" y="712"/>
                </a:lnTo>
                <a:lnTo>
                  <a:pt x="1443" y="715"/>
                </a:lnTo>
                <a:lnTo>
                  <a:pt x="1441" y="712"/>
                </a:lnTo>
                <a:lnTo>
                  <a:pt x="1429" y="710"/>
                </a:lnTo>
                <a:lnTo>
                  <a:pt x="1438" y="705"/>
                </a:lnTo>
                <a:lnTo>
                  <a:pt x="1448" y="708"/>
                </a:lnTo>
                <a:lnTo>
                  <a:pt x="1462" y="698"/>
                </a:lnTo>
                <a:lnTo>
                  <a:pt x="1460" y="689"/>
                </a:lnTo>
                <a:lnTo>
                  <a:pt x="1450" y="684"/>
                </a:lnTo>
                <a:lnTo>
                  <a:pt x="1429" y="684"/>
                </a:lnTo>
                <a:lnTo>
                  <a:pt x="1403" y="698"/>
                </a:lnTo>
                <a:lnTo>
                  <a:pt x="1386" y="710"/>
                </a:lnTo>
                <a:lnTo>
                  <a:pt x="1370" y="731"/>
                </a:lnTo>
                <a:lnTo>
                  <a:pt x="1365" y="734"/>
                </a:lnTo>
                <a:lnTo>
                  <a:pt x="1377" y="719"/>
                </a:lnTo>
                <a:lnTo>
                  <a:pt x="1384" y="705"/>
                </a:lnTo>
                <a:lnTo>
                  <a:pt x="1389" y="703"/>
                </a:lnTo>
                <a:lnTo>
                  <a:pt x="1396" y="691"/>
                </a:lnTo>
                <a:lnTo>
                  <a:pt x="1408" y="682"/>
                </a:lnTo>
                <a:lnTo>
                  <a:pt x="1419" y="682"/>
                </a:lnTo>
                <a:lnTo>
                  <a:pt x="1424" y="667"/>
                </a:lnTo>
                <a:lnTo>
                  <a:pt x="1434" y="660"/>
                </a:lnTo>
                <a:lnTo>
                  <a:pt x="1490" y="660"/>
                </a:lnTo>
                <a:lnTo>
                  <a:pt x="1500" y="665"/>
                </a:lnTo>
                <a:lnTo>
                  <a:pt x="1519" y="658"/>
                </a:lnTo>
                <a:lnTo>
                  <a:pt x="1519" y="660"/>
                </a:lnTo>
                <a:lnTo>
                  <a:pt x="1521" y="660"/>
                </a:lnTo>
                <a:lnTo>
                  <a:pt x="1545" y="637"/>
                </a:lnTo>
                <a:lnTo>
                  <a:pt x="1568" y="632"/>
                </a:lnTo>
                <a:lnTo>
                  <a:pt x="1583" y="618"/>
                </a:lnTo>
                <a:lnTo>
                  <a:pt x="1578" y="613"/>
                </a:lnTo>
                <a:lnTo>
                  <a:pt x="1583" y="615"/>
                </a:lnTo>
                <a:lnTo>
                  <a:pt x="1578" y="608"/>
                </a:lnTo>
                <a:lnTo>
                  <a:pt x="1580" y="608"/>
                </a:lnTo>
                <a:lnTo>
                  <a:pt x="1580" y="599"/>
                </a:lnTo>
                <a:lnTo>
                  <a:pt x="1573" y="594"/>
                </a:lnTo>
                <a:lnTo>
                  <a:pt x="1583" y="594"/>
                </a:lnTo>
                <a:lnTo>
                  <a:pt x="1578" y="587"/>
                </a:lnTo>
                <a:lnTo>
                  <a:pt x="1580" y="587"/>
                </a:lnTo>
                <a:lnTo>
                  <a:pt x="1564" y="580"/>
                </a:lnTo>
                <a:lnTo>
                  <a:pt x="1559" y="589"/>
                </a:lnTo>
                <a:lnTo>
                  <a:pt x="1559" y="570"/>
                </a:lnTo>
                <a:lnTo>
                  <a:pt x="1547" y="573"/>
                </a:lnTo>
                <a:lnTo>
                  <a:pt x="1554" y="573"/>
                </a:lnTo>
                <a:lnTo>
                  <a:pt x="1540" y="575"/>
                </a:lnTo>
                <a:lnTo>
                  <a:pt x="1516" y="594"/>
                </a:lnTo>
                <a:lnTo>
                  <a:pt x="1519" y="587"/>
                </a:lnTo>
                <a:lnTo>
                  <a:pt x="1507" y="582"/>
                </a:lnTo>
                <a:lnTo>
                  <a:pt x="1509" y="580"/>
                </a:lnTo>
                <a:lnTo>
                  <a:pt x="1519" y="584"/>
                </a:lnTo>
                <a:lnTo>
                  <a:pt x="1523" y="577"/>
                </a:lnTo>
                <a:lnTo>
                  <a:pt x="1540" y="573"/>
                </a:lnTo>
                <a:lnTo>
                  <a:pt x="1531" y="573"/>
                </a:lnTo>
                <a:lnTo>
                  <a:pt x="1557" y="563"/>
                </a:lnTo>
                <a:lnTo>
                  <a:pt x="1549" y="551"/>
                </a:lnTo>
                <a:lnTo>
                  <a:pt x="1545" y="556"/>
                </a:lnTo>
                <a:lnTo>
                  <a:pt x="1538" y="554"/>
                </a:lnTo>
                <a:lnTo>
                  <a:pt x="1533" y="547"/>
                </a:lnTo>
                <a:lnTo>
                  <a:pt x="1526" y="554"/>
                </a:lnTo>
                <a:lnTo>
                  <a:pt x="1528" y="547"/>
                </a:lnTo>
                <a:lnTo>
                  <a:pt x="1526" y="544"/>
                </a:lnTo>
                <a:lnTo>
                  <a:pt x="1514" y="544"/>
                </a:lnTo>
                <a:lnTo>
                  <a:pt x="1519" y="539"/>
                </a:lnTo>
                <a:lnTo>
                  <a:pt x="1516" y="532"/>
                </a:lnTo>
                <a:lnTo>
                  <a:pt x="1505" y="530"/>
                </a:lnTo>
                <a:lnTo>
                  <a:pt x="1502" y="521"/>
                </a:lnTo>
                <a:lnTo>
                  <a:pt x="1495" y="523"/>
                </a:lnTo>
                <a:lnTo>
                  <a:pt x="1497" y="518"/>
                </a:lnTo>
                <a:lnTo>
                  <a:pt x="1493" y="516"/>
                </a:lnTo>
                <a:lnTo>
                  <a:pt x="1497" y="511"/>
                </a:lnTo>
                <a:lnTo>
                  <a:pt x="1481" y="511"/>
                </a:lnTo>
                <a:lnTo>
                  <a:pt x="1490" y="509"/>
                </a:lnTo>
                <a:lnTo>
                  <a:pt x="1488" y="506"/>
                </a:lnTo>
                <a:lnTo>
                  <a:pt x="1497" y="509"/>
                </a:lnTo>
                <a:lnTo>
                  <a:pt x="1497" y="506"/>
                </a:lnTo>
                <a:lnTo>
                  <a:pt x="1502" y="502"/>
                </a:lnTo>
                <a:lnTo>
                  <a:pt x="1495" y="490"/>
                </a:lnTo>
                <a:lnTo>
                  <a:pt x="1488" y="490"/>
                </a:lnTo>
                <a:lnTo>
                  <a:pt x="1495" y="485"/>
                </a:lnTo>
                <a:lnTo>
                  <a:pt x="1490" y="478"/>
                </a:lnTo>
                <a:lnTo>
                  <a:pt x="1486" y="478"/>
                </a:lnTo>
                <a:lnTo>
                  <a:pt x="1488" y="476"/>
                </a:lnTo>
                <a:lnTo>
                  <a:pt x="1486" y="471"/>
                </a:lnTo>
                <a:lnTo>
                  <a:pt x="1476" y="473"/>
                </a:lnTo>
                <a:lnTo>
                  <a:pt x="1486" y="464"/>
                </a:lnTo>
                <a:lnTo>
                  <a:pt x="1471" y="461"/>
                </a:lnTo>
                <a:lnTo>
                  <a:pt x="1481" y="457"/>
                </a:lnTo>
                <a:lnTo>
                  <a:pt x="1476" y="454"/>
                </a:lnTo>
                <a:lnTo>
                  <a:pt x="1476" y="447"/>
                </a:lnTo>
                <a:lnTo>
                  <a:pt x="1462" y="449"/>
                </a:lnTo>
                <a:lnTo>
                  <a:pt x="1474" y="442"/>
                </a:lnTo>
                <a:lnTo>
                  <a:pt x="1464" y="438"/>
                </a:lnTo>
                <a:lnTo>
                  <a:pt x="1469" y="433"/>
                </a:lnTo>
                <a:lnTo>
                  <a:pt x="1464" y="433"/>
                </a:lnTo>
                <a:lnTo>
                  <a:pt x="1462" y="423"/>
                </a:lnTo>
                <a:lnTo>
                  <a:pt x="1457" y="423"/>
                </a:lnTo>
                <a:lnTo>
                  <a:pt x="1460" y="419"/>
                </a:lnTo>
                <a:lnTo>
                  <a:pt x="1457" y="412"/>
                </a:lnTo>
                <a:lnTo>
                  <a:pt x="1453" y="412"/>
                </a:lnTo>
                <a:lnTo>
                  <a:pt x="1443" y="428"/>
                </a:lnTo>
                <a:lnTo>
                  <a:pt x="1448" y="435"/>
                </a:lnTo>
                <a:lnTo>
                  <a:pt x="1441" y="440"/>
                </a:lnTo>
                <a:lnTo>
                  <a:pt x="1443" y="442"/>
                </a:lnTo>
                <a:lnTo>
                  <a:pt x="1441" y="449"/>
                </a:lnTo>
                <a:lnTo>
                  <a:pt x="1436" y="449"/>
                </a:lnTo>
                <a:lnTo>
                  <a:pt x="1438" y="457"/>
                </a:lnTo>
                <a:lnTo>
                  <a:pt x="1436" y="464"/>
                </a:lnTo>
                <a:lnTo>
                  <a:pt x="1436" y="457"/>
                </a:lnTo>
                <a:lnTo>
                  <a:pt x="1429" y="452"/>
                </a:lnTo>
                <a:lnTo>
                  <a:pt x="1426" y="461"/>
                </a:lnTo>
                <a:lnTo>
                  <a:pt x="1412" y="473"/>
                </a:lnTo>
                <a:lnTo>
                  <a:pt x="1410" y="464"/>
                </a:lnTo>
                <a:lnTo>
                  <a:pt x="1408" y="466"/>
                </a:lnTo>
                <a:lnTo>
                  <a:pt x="1410" y="459"/>
                </a:lnTo>
                <a:lnTo>
                  <a:pt x="1405" y="473"/>
                </a:lnTo>
                <a:lnTo>
                  <a:pt x="1393" y="473"/>
                </a:lnTo>
                <a:lnTo>
                  <a:pt x="1405" y="471"/>
                </a:lnTo>
                <a:lnTo>
                  <a:pt x="1405" y="464"/>
                </a:lnTo>
                <a:lnTo>
                  <a:pt x="1400" y="452"/>
                </a:lnTo>
                <a:lnTo>
                  <a:pt x="1374" y="457"/>
                </a:lnTo>
                <a:lnTo>
                  <a:pt x="1382" y="454"/>
                </a:lnTo>
                <a:lnTo>
                  <a:pt x="1379" y="449"/>
                </a:lnTo>
                <a:lnTo>
                  <a:pt x="1384" y="452"/>
                </a:lnTo>
                <a:lnTo>
                  <a:pt x="1391" y="449"/>
                </a:lnTo>
                <a:lnTo>
                  <a:pt x="1386" y="442"/>
                </a:lnTo>
                <a:lnTo>
                  <a:pt x="1391" y="440"/>
                </a:lnTo>
                <a:lnTo>
                  <a:pt x="1384" y="440"/>
                </a:lnTo>
                <a:lnTo>
                  <a:pt x="1389" y="431"/>
                </a:lnTo>
                <a:lnTo>
                  <a:pt x="1384" y="423"/>
                </a:lnTo>
                <a:lnTo>
                  <a:pt x="1363" y="419"/>
                </a:lnTo>
                <a:lnTo>
                  <a:pt x="1389" y="419"/>
                </a:lnTo>
                <a:lnTo>
                  <a:pt x="1384" y="407"/>
                </a:lnTo>
                <a:lnTo>
                  <a:pt x="1389" y="395"/>
                </a:lnTo>
                <a:lnTo>
                  <a:pt x="1384" y="390"/>
                </a:lnTo>
                <a:lnTo>
                  <a:pt x="1379" y="397"/>
                </a:lnTo>
                <a:lnTo>
                  <a:pt x="1377" y="390"/>
                </a:lnTo>
                <a:lnTo>
                  <a:pt x="1358" y="388"/>
                </a:lnTo>
                <a:lnTo>
                  <a:pt x="1353" y="378"/>
                </a:lnTo>
                <a:lnTo>
                  <a:pt x="1358" y="374"/>
                </a:lnTo>
                <a:lnTo>
                  <a:pt x="1348" y="376"/>
                </a:lnTo>
                <a:lnTo>
                  <a:pt x="1351" y="374"/>
                </a:lnTo>
                <a:lnTo>
                  <a:pt x="1348" y="364"/>
                </a:lnTo>
                <a:lnTo>
                  <a:pt x="1339" y="369"/>
                </a:lnTo>
                <a:lnTo>
                  <a:pt x="1344" y="357"/>
                </a:lnTo>
                <a:lnTo>
                  <a:pt x="1325" y="348"/>
                </a:lnTo>
                <a:lnTo>
                  <a:pt x="1308" y="357"/>
                </a:lnTo>
                <a:lnTo>
                  <a:pt x="1273" y="345"/>
                </a:lnTo>
                <a:lnTo>
                  <a:pt x="1266" y="355"/>
                </a:lnTo>
                <a:lnTo>
                  <a:pt x="1266" y="369"/>
                </a:lnTo>
                <a:lnTo>
                  <a:pt x="1275" y="371"/>
                </a:lnTo>
                <a:lnTo>
                  <a:pt x="1266" y="397"/>
                </a:lnTo>
                <a:lnTo>
                  <a:pt x="1273" y="400"/>
                </a:lnTo>
                <a:lnTo>
                  <a:pt x="1270" y="402"/>
                </a:lnTo>
                <a:lnTo>
                  <a:pt x="1270" y="409"/>
                </a:lnTo>
                <a:lnTo>
                  <a:pt x="1273" y="416"/>
                </a:lnTo>
                <a:lnTo>
                  <a:pt x="1273" y="421"/>
                </a:lnTo>
                <a:lnTo>
                  <a:pt x="1280" y="421"/>
                </a:lnTo>
                <a:lnTo>
                  <a:pt x="1275" y="428"/>
                </a:lnTo>
                <a:lnTo>
                  <a:pt x="1280" y="433"/>
                </a:lnTo>
                <a:lnTo>
                  <a:pt x="1273" y="431"/>
                </a:lnTo>
                <a:lnTo>
                  <a:pt x="1273" y="440"/>
                </a:lnTo>
                <a:lnTo>
                  <a:pt x="1256" y="447"/>
                </a:lnTo>
                <a:lnTo>
                  <a:pt x="1256" y="454"/>
                </a:lnTo>
                <a:lnTo>
                  <a:pt x="1273" y="468"/>
                </a:lnTo>
                <a:lnTo>
                  <a:pt x="1282" y="502"/>
                </a:lnTo>
                <a:lnTo>
                  <a:pt x="1285" y="518"/>
                </a:lnTo>
                <a:lnTo>
                  <a:pt x="1289" y="511"/>
                </a:lnTo>
                <a:lnTo>
                  <a:pt x="1294" y="521"/>
                </a:lnTo>
                <a:lnTo>
                  <a:pt x="1285" y="523"/>
                </a:lnTo>
                <a:lnTo>
                  <a:pt x="1273" y="544"/>
                </a:lnTo>
                <a:lnTo>
                  <a:pt x="1244" y="563"/>
                </a:lnTo>
                <a:lnTo>
                  <a:pt x="1254" y="577"/>
                </a:lnTo>
                <a:lnTo>
                  <a:pt x="1256" y="610"/>
                </a:lnTo>
                <a:lnTo>
                  <a:pt x="1263" y="615"/>
                </a:lnTo>
                <a:lnTo>
                  <a:pt x="1268" y="618"/>
                </a:lnTo>
                <a:lnTo>
                  <a:pt x="1261" y="618"/>
                </a:lnTo>
                <a:lnTo>
                  <a:pt x="1251" y="627"/>
                </a:lnTo>
                <a:lnTo>
                  <a:pt x="1259" y="634"/>
                </a:lnTo>
                <a:lnTo>
                  <a:pt x="1256" y="639"/>
                </a:lnTo>
                <a:lnTo>
                  <a:pt x="1247" y="634"/>
                </a:lnTo>
                <a:lnTo>
                  <a:pt x="1244" y="637"/>
                </a:lnTo>
                <a:lnTo>
                  <a:pt x="1242" y="637"/>
                </a:lnTo>
                <a:lnTo>
                  <a:pt x="1244" y="644"/>
                </a:lnTo>
                <a:lnTo>
                  <a:pt x="1235" y="637"/>
                </a:lnTo>
                <a:lnTo>
                  <a:pt x="1223" y="644"/>
                </a:lnTo>
                <a:lnTo>
                  <a:pt x="1230" y="637"/>
                </a:lnTo>
                <a:lnTo>
                  <a:pt x="1230" y="629"/>
                </a:lnTo>
                <a:lnTo>
                  <a:pt x="1223" y="622"/>
                </a:lnTo>
                <a:lnTo>
                  <a:pt x="1209" y="622"/>
                </a:lnTo>
                <a:lnTo>
                  <a:pt x="1218" y="615"/>
                </a:lnTo>
                <a:lnTo>
                  <a:pt x="1207" y="599"/>
                </a:lnTo>
                <a:lnTo>
                  <a:pt x="1209" y="594"/>
                </a:lnTo>
                <a:lnTo>
                  <a:pt x="1204" y="573"/>
                </a:lnTo>
                <a:lnTo>
                  <a:pt x="1207" y="549"/>
                </a:lnTo>
                <a:lnTo>
                  <a:pt x="1164" y="544"/>
                </a:lnTo>
                <a:lnTo>
                  <a:pt x="1159" y="556"/>
                </a:lnTo>
                <a:lnTo>
                  <a:pt x="1164" y="542"/>
                </a:lnTo>
                <a:lnTo>
                  <a:pt x="1154" y="535"/>
                </a:lnTo>
                <a:lnTo>
                  <a:pt x="1133" y="528"/>
                </a:lnTo>
                <a:lnTo>
                  <a:pt x="1124" y="516"/>
                </a:lnTo>
                <a:lnTo>
                  <a:pt x="1110" y="506"/>
                </a:lnTo>
                <a:lnTo>
                  <a:pt x="1084" y="494"/>
                </a:lnTo>
                <a:lnTo>
                  <a:pt x="1058" y="504"/>
                </a:lnTo>
                <a:lnTo>
                  <a:pt x="1065" y="497"/>
                </a:lnTo>
                <a:lnTo>
                  <a:pt x="1065" y="490"/>
                </a:lnTo>
                <a:lnTo>
                  <a:pt x="1053" y="457"/>
                </a:lnTo>
                <a:lnTo>
                  <a:pt x="1039" y="454"/>
                </a:lnTo>
                <a:lnTo>
                  <a:pt x="1039" y="452"/>
                </a:lnTo>
                <a:lnTo>
                  <a:pt x="1032" y="442"/>
                </a:lnTo>
                <a:lnTo>
                  <a:pt x="1032" y="407"/>
                </a:lnTo>
                <a:lnTo>
                  <a:pt x="1039" y="388"/>
                </a:lnTo>
                <a:lnTo>
                  <a:pt x="1034" y="381"/>
                </a:lnTo>
                <a:lnTo>
                  <a:pt x="1048" y="374"/>
                </a:lnTo>
                <a:lnTo>
                  <a:pt x="1050" y="369"/>
                </a:lnTo>
                <a:lnTo>
                  <a:pt x="1050" y="364"/>
                </a:lnTo>
                <a:lnTo>
                  <a:pt x="1053" y="364"/>
                </a:lnTo>
                <a:lnTo>
                  <a:pt x="1058" y="357"/>
                </a:lnTo>
                <a:lnTo>
                  <a:pt x="1062" y="360"/>
                </a:lnTo>
                <a:lnTo>
                  <a:pt x="1062" y="345"/>
                </a:lnTo>
                <a:lnTo>
                  <a:pt x="1072" y="345"/>
                </a:lnTo>
                <a:lnTo>
                  <a:pt x="1065" y="343"/>
                </a:lnTo>
                <a:lnTo>
                  <a:pt x="1065" y="336"/>
                </a:lnTo>
                <a:lnTo>
                  <a:pt x="1079" y="338"/>
                </a:lnTo>
                <a:lnTo>
                  <a:pt x="1091" y="331"/>
                </a:lnTo>
                <a:lnTo>
                  <a:pt x="1086" y="317"/>
                </a:lnTo>
                <a:lnTo>
                  <a:pt x="1074" y="310"/>
                </a:lnTo>
                <a:lnTo>
                  <a:pt x="1067" y="315"/>
                </a:lnTo>
                <a:lnTo>
                  <a:pt x="1069" y="310"/>
                </a:lnTo>
                <a:lnTo>
                  <a:pt x="1053" y="303"/>
                </a:lnTo>
                <a:lnTo>
                  <a:pt x="1050" y="307"/>
                </a:lnTo>
                <a:lnTo>
                  <a:pt x="1048" y="303"/>
                </a:lnTo>
                <a:lnTo>
                  <a:pt x="1050" y="300"/>
                </a:lnTo>
                <a:lnTo>
                  <a:pt x="1069" y="307"/>
                </a:lnTo>
                <a:lnTo>
                  <a:pt x="1076" y="307"/>
                </a:lnTo>
                <a:lnTo>
                  <a:pt x="1091" y="317"/>
                </a:lnTo>
                <a:lnTo>
                  <a:pt x="1098" y="310"/>
                </a:lnTo>
                <a:lnTo>
                  <a:pt x="1098" y="300"/>
                </a:lnTo>
                <a:lnTo>
                  <a:pt x="1100" y="300"/>
                </a:lnTo>
                <a:lnTo>
                  <a:pt x="1100" y="296"/>
                </a:lnTo>
                <a:lnTo>
                  <a:pt x="1112" y="300"/>
                </a:lnTo>
                <a:lnTo>
                  <a:pt x="1126" y="296"/>
                </a:lnTo>
                <a:lnTo>
                  <a:pt x="1143" y="260"/>
                </a:lnTo>
                <a:lnTo>
                  <a:pt x="1112" y="255"/>
                </a:lnTo>
                <a:lnTo>
                  <a:pt x="1095" y="239"/>
                </a:lnTo>
                <a:lnTo>
                  <a:pt x="1098" y="236"/>
                </a:lnTo>
                <a:lnTo>
                  <a:pt x="1117" y="244"/>
                </a:lnTo>
                <a:lnTo>
                  <a:pt x="1126" y="255"/>
                </a:lnTo>
                <a:lnTo>
                  <a:pt x="1138" y="255"/>
                </a:lnTo>
                <a:lnTo>
                  <a:pt x="1154" y="232"/>
                </a:lnTo>
                <a:lnTo>
                  <a:pt x="1154" y="225"/>
                </a:lnTo>
                <a:lnTo>
                  <a:pt x="1145" y="222"/>
                </a:lnTo>
                <a:lnTo>
                  <a:pt x="1147" y="215"/>
                </a:lnTo>
                <a:lnTo>
                  <a:pt x="1164" y="215"/>
                </a:lnTo>
                <a:lnTo>
                  <a:pt x="1166" y="225"/>
                </a:lnTo>
                <a:lnTo>
                  <a:pt x="1176" y="227"/>
                </a:lnTo>
                <a:lnTo>
                  <a:pt x="1176" y="220"/>
                </a:lnTo>
                <a:lnTo>
                  <a:pt x="1188" y="227"/>
                </a:lnTo>
                <a:lnTo>
                  <a:pt x="1181" y="215"/>
                </a:lnTo>
                <a:lnTo>
                  <a:pt x="1183" y="210"/>
                </a:lnTo>
                <a:lnTo>
                  <a:pt x="1192" y="220"/>
                </a:lnTo>
                <a:lnTo>
                  <a:pt x="1202" y="213"/>
                </a:lnTo>
                <a:lnTo>
                  <a:pt x="1221" y="191"/>
                </a:lnTo>
                <a:lnTo>
                  <a:pt x="1221" y="180"/>
                </a:lnTo>
                <a:lnTo>
                  <a:pt x="1209" y="165"/>
                </a:lnTo>
                <a:lnTo>
                  <a:pt x="1211" y="154"/>
                </a:lnTo>
                <a:lnTo>
                  <a:pt x="1207" y="156"/>
                </a:lnTo>
                <a:lnTo>
                  <a:pt x="1207" y="149"/>
                </a:lnTo>
                <a:lnTo>
                  <a:pt x="1202" y="144"/>
                </a:lnTo>
                <a:lnTo>
                  <a:pt x="1209" y="142"/>
                </a:lnTo>
                <a:lnTo>
                  <a:pt x="1211" y="146"/>
                </a:lnTo>
                <a:lnTo>
                  <a:pt x="1221" y="139"/>
                </a:lnTo>
                <a:lnTo>
                  <a:pt x="1221" y="130"/>
                </a:lnTo>
                <a:lnTo>
                  <a:pt x="1211" y="130"/>
                </a:lnTo>
                <a:lnTo>
                  <a:pt x="1221" y="120"/>
                </a:lnTo>
                <a:lnTo>
                  <a:pt x="1207" y="116"/>
                </a:lnTo>
                <a:lnTo>
                  <a:pt x="1202" y="106"/>
                </a:lnTo>
                <a:lnTo>
                  <a:pt x="1204" y="104"/>
                </a:lnTo>
                <a:lnTo>
                  <a:pt x="1202" y="97"/>
                </a:lnTo>
                <a:lnTo>
                  <a:pt x="1162" y="92"/>
                </a:lnTo>
                <a:lnTo>
                  <a:pt x="1162" y="111"/>
                </a:lnTo>
                <a:lnTo>
                  <a:pt x="1173" y="123"/>
                </a:lnTo>
                <a:lnTo>
                  <a:pt x="1166" y="130"/>
                </a:lnTo>
                <a:lnTo>
                  <a:pt x="1173" y="132"/>
                </a:lnTo>
                <a:lnTo>
                  <a:pt x="1159" y="137"/>
                </a:lnTo>
                <a:lnTo>
                  <a:pt x="1157" y="149"/>
                </a:lnTo>
                <a:lnTo>
                  <a:pt x="1147" y="172"/>
                </a:lnTo>
                <a:lnTo>
                  <a:pt x="1147" y="184"/>
                </a:lnTo>
                <a:lnTo>
                  <a:pt x="1136" y="189"/>
                </a:lnTo>
                <a:lnTo>
                  <a:pt x="1121" y="165"/>
                </a:lnTo>
                <a:lnTo>
                  <a:pt x="1124" y="146"/>
                </a:lnTo>
                <a:lnTo>
                  <a:pt x="1124" y="151"/>
                </a:lnTo>
                <a:lnTo>
                  <a:pt x="1128" y="151"/>
                </a:lnTo>
                <a:lnTo>
                  <a:pt x="1124" y="127"/>
                </a:lnTo>
                <a:lnTo>
                  <a:pt x="1112" y="113"/>
                </a:lnTo>
                <a:lnTo>
                  <a:pt x="1105" y="113"/>
                </a:lnTo>
                <a:lnTo>
                  <a:pt x="1100" y="123"/>
                </a:lnTo>
                <a:lnTo>
                  <a:pt x="1100" y="135"/>
                </a:lnTo>
                <a:lnTo>
                  <a:pt x="1093" y="151"/>
                </a:lnTo>
                <a:lnTo>
                  <a:pt x="1091" y="142"/>
                </a:lnTo>
                <a:lnTo>
                  <a:pt x="1093" y="130"/>
                </a:lnTo>
                <a:lnTo>
                  <a:pt x="1079" y="109"/>
                </a:lnTo>
                <a:lnTo>
                  <a:pt x="1086" y="111"/>
                </a:lnTo>
                <a:lnTo>
                  <a:pt x="1086" y="104"/>
                </a:lnTo>
                <a:lnTo>
                  <a:pt x="1060" y="97"/>
                </a:lnTo>
                <a:lnTo>
                  <a:pt x="1072" y="85"/>
                </a:lnTo>
                <a:lnTo>
                  <a:pt x="1065" y="75"/>
                </a:lnTo>
                <a:lnTo>
                  <a:pt x="1076" y="78"/>
                </a:lnTo>
                <a:lnTo>
                  <a:pt x="1058" y="49"/>
                </a:lnTo>
                <a:lnTo>
                  <a:pt x="1055" y="28"/>
                </a:lnTo>
                <a:lnTo>
                  <a:pt x="1048" y="19"/>
                </a:lnTo>
                <a:lnTo>
                  <a:pt x="1046" y="7"/>
                </a:lnTo>
                <a:lnTo>
                  <a:pt x="1036" y="11"/>
                </a:lnTo>
                <a:lnTo>
                  <a:pt x="1034" y="7"/>
                </a:lnTo>
                <a:lnTo>
                  <a:pt x="1036" y="2"/>
                </a:lnTo>
                <a:lnTo>
                  <a:pt x="1029" y="0"/>
                </a:lnTo>
                <a:close/>
              </a:path>
            </a:pathLst>
          </a:custGeom>
          <a:grp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Roboto Light"/>
            </a:endParaRPr>
          </a:p>
        </p:txBody>
      </p:sp>
      <p:sp>
        <p:nvSpPr>
          <p:cNvPr id="715" name="Freeform 714"/>
          <p:cNvSpPr>
            <a:spLocks noEditPoints="1"/>
          </p:cNvSpPr>
          <p:nvPr/>
        </p:nvSpPr>
        <p:spPr bwMode="black">
          <a:xfrm>
            <a:off x="6353731" y="2727672"/>
            <a:ext cx="2499" cy="3169"/>
          </a:xfrm>
          <a:custGeom>
            <a:avLst/>
            <a:gdLst>
              <a:gd name="T0" fmla="*/ 1242 w 1874"/>
              <a:gd name="T1" fmla="*/ 805 h 2377"/>
              <a:gd name="T2" fmla="*/ 1197 w 1874"/>
              <a:gd name="T3" fmla="*/ 790 h 2377"/>
              <a:gd name="T4" fmla="*/ 1126 w 1874"/>
              <a:gd name="T5" fmla="*/ 781 h 2377"/>
              <a:gd name="T6" fmla="*/ 1136 w 1874"/>
              <a:gd name="T7" fmla="*/ 743 h 2377"/>
              <a:gd name="T8" fmla="*/ 1008 w 1874"/>
              <a:gd name="T9" fmla="*/ 49 h 2377"/>
              <a:gd name="T10" fmla="*/ 1008 w 1874"/>
              <a:gd name="T11" fmla="*/ 177 h 2377"/>
              <a:gd name="T12" fmla="*/ 871 w 1874"/>
              <a:gd name="T13" fmla="*/ 123 h 2377"/>
              <a:gd name="T14" fmla="*/ 838 w 1874"/>
              <a:gd name="T15" fmla="*/ 182 h 2377"/>
              <a:gd name="T16" fmla="*/ 613 w 1874"/>
              <a:gd name="T17" fmla="*/ 78 h 2377"/>
              <a:gd name="T18" fmla="*/ 471 w 1874"/>
              <a:gd name="T19" fmla="*/ 120 h 2377"/>
              <a:gd name="T20" fmla="*/ 178 w 1874"/>
              <a:gd name="T21" fmla="*/ 52 h 2377"/>
              <a:gd name="T22" fmla="*/ 78 w 1874"/>
              <a:gd name="T23" fmla="*/ 101 h 2377"/>
              <a:gd name="T24" fmla="*/ 88 w 1874"/>
              <a:gd name="T25" fmla="*/ 236 h 2377"/>
              <a:gd name="T26" fmla="*/ 102 w 1874"/>
              <a:gd name="T27" fmla="*/ 303 h 2377"/>
              <a:gd name="T28" fmla="*/ 55 w 1874"/>
              <a:gd name="T29" fmla="*/ 423 h 2377"/>
              <a:gd name="T30" fmla="*/ 147 w 1874"/>
              <a:gd name="T31" fmla="*/ 466 h 2377"/>
              <a:gd name="T32" fmla="*/ 142 w 1874"/>
              <a:gd name="T33" fmla="*/ 513 h 2377"/>
              <a:gd name="T34" fmla="*/ 251 w 1874"/>
              <a:gd name="T35" fmla="*/ 386 h 2377"/>
              <a:gd name="T36" fmla="*/ 272 w 1874"/>
              <a:gd name="T37" fmla="*/ 397 h 2377"/>
              <a:gd name="T38" fmla="*/ 400 w 1874"/>
              <a:gd name="T39" fmla="*/ 431 h 2377"/>
              <a:gd name="T40" fmla="*/ 480 w 1874"/>
              <a:gd name="T41" fmla="*/ 476 h 2377"/>
              <a:gd name="T42" fmla="*/ 528 w 1874"/>
              <a:gd name="T43" fmla="*/ 544 h 2377"/>
              <a:gd name="T44" fmla="*/ 589 w 1874"/>
              <a:gd name="T45" fmla="*/ 644 h 2377"/>
              <a:gd name="T46" fmla="*/ 613 w 1874"/>
              <a:gd name="T47" fmla="*/ 705 h 2377"/>
              <a:gd name="T48" fmla="*/ 653 w 1874"/>
              <a:gd name="T49" fmla="*/ 923 h 2377"/>
              <a:gd name="T50" fmla="*/ 812 w 1874"/>
              <a:gd name="T51" fmla="*/ 1138 h 2377"/>
              <a:gd name="T52" fmla="*/ 828 w 1874"/>
              <a:gd name="T53" fmla="*/ 1103 h 2377"/>
              <a:gd name="T54" fmla="*/ 1067 w 1874"/>
              <a:gd name="T55" fmla="*/ 1271 h 2377"/>
              <a:gd name="T56" fmla="*/ 1221 w 1874"/>
              <a:gd name="T57" fmla="*/ 1373 h 2377"/>
              <a:gd name="T58" fmla="*/ 1235 w 1874"/>
              <a:gd name="T59" fmla="*/ 1517 h 2377"/>
              <a:gd name="T60" fmla="*/ 1358 w 1874"/>
              <a:gd name="T61" fmla="*/ 1901 h 2377"/>
              <a:gd name="T62" fmla="*/ 1339 w 1874"/>
              <a:gd name="T63" fmla="*/ 2164 h 2377"/>
              <a:gd name="T64" fmla="*/ 1306 w 1874"/>
              <a:gd name="T65" fmla="*/ 2225 h 2377"/>
              <a:gd name="T66" fmla="*/ 1325 w 1874"/>
              <a:gd name="T67" fmla="*/ 2301 h 2377"/>
              <a:gd name="T68" fmla="*/ 1348 w 1874"/>
              <a:gd name="T69" fmla="*/ 2372 h 2377"/>
              <a:gd name="T70" fmla="*/ 1443 w 1874"/>
              <a:gd name="T71" fmla="*/ 2187 h 2377"/>
              <a:gd name="T72" fmla="*/ 1488 w 1874"/>
              <a:gd name="T73" fmla="*/ 2069 h 2377"/>
              <a:gd name="T74" fmla="*/ 1684 w 1874"/>
              <a:gd name="T75" fmla="*/ 1875 h 2377"/>
              <a:gd name="T76" fmla="*/ 1805 w 1874"/>
              <a:gd name="T77" fmla="*/ 1520 h 2377"/>
              <a:gd name="T78" fmla="*/ 1663 w 1874"/>
              <a:gd name="T79" fmla="*/ 1456 h 2377"/>
              <a:gd name="T80" fmla="*/ 1493 w 1874"/>
              <a:gd name="T81" fmla="*/ 1328 h 2377"/>
              <a:gd name="T82" fmla="*/ 1358 w 1874"/>
              <a:gd name="T83" fmla="*/ 1304 h 2377"/>
              <a:gd name="T84" fmla="*/ 1181 w 1874"/>
              <a:gd name="T85" fmla="*/ 1257 h 2377"/>
              <a:gd name="T86" fmla="*/ 1065 w 1874"/>
              <a:gd name="T87" fmla="*/ 1212 h 2377"/>
              <a:gd name="T88" fmla="*/ 1043 w 1874"/>
              <a:gd name="T89" fmla="*/ 1041 h 2377"/>
              <a:gd name="T90" fmla="*/ 1214 w 1874"/>
              <a:gd name="T91" fmla="*/ 1103 h 2377"/>
              <a:gd name="T92" fmla="*/ 1287 w 1874"/>
              <a:gd name="T93" fmla="*/ 940 h 2377"/>
              <a:gd name="T94" fmla="*/ 1322 w 1874"/>
              <a:gd name="T95" fmla="*/ 873 h 2377"/>
              <a:gd name="T96" fmla="*/ 1474 w 1874"/>
              <a:gd name="T97" fmla="*/ 764 h 2377"/>
              <a:gd name="T98" fmla="*/ 1450 w 1874"/>
              <a:gd name="T99" fmla="*/ 712 h 2377"/>
              <a:gd name="T100" fmla="*/ 1521 w 1874"/>
              <a:gd name="T101" fmla="*/ 660 h 2377"/>
              <a:gd name="T102" fmla="*/ 1531 w 1874"/>
              <a:gd name="T103" fmla="*/ 573 h 2377"/>
              <a:gd name="T104" fmla="*/ 1495 w 1874"/>
              <a:gd name="T105" fmla="*/ 485 h 2377"/>
              <a:gd name="T106" fmla="*/ 1436 w 1874"/>
              <a:gd name="T107" fmla="*/ 449 h 2377"/>
              <a:gd name="T108" fmla="*/ 1389 w 1874"/>
              <a:gd name="T109" fmla="*/ 419 h 2377"/>
              <a:gd name="T110" fmla="*/ 1280 w 1874"/>
              <a:gd name="T111" fmla="*/ 421 h 2377"/>
              <a:gd name="T112" fmla="*/ 1244 w 1874"/>
              <a:gd name="T113" fmla="*/ 644 h 2377"/>
              <a:gd name="T114" fmla="*/ 1032 w 1874"/>
              <a:gd name="T115" fmla="*/ 442 h 2377"/>
              <a:gd name="T116" fmla="*/ 1091 w 1874"/>
              <a:gd name="T117" fmla="*/ 317 h 2377"/>
              <a:gd name="T118" fmla="*/ 1202 w 1874"/>
              <a:gd name="T119" fmla="*/ 213 h 2377"/>
              <a:gd name="T120" fmla="*/ 1147 w 1874"/>
              <a:gd name="T121" fmla="*/ 184 h 2377"/>
              <a:gd name="T122" fmla="*/ 1034 w 1874"/>
              <a:gd name="T123" fmla="*/ 7 h 2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74" h="2377">
                <a:moveTo>
                  <a:pt x="1204" y="824"/>
                </a:moveTo>
                <a:lnTo>
                  <a:pt x="1197" y="821"/>
                </a:lnTo>
                <a:lnTo>
                  <a:pt x="1199" y="816"/>
                </a:lnTo>
                <a:lnTo>
                  <a:pt x="1202" y="816"/>
                </a:lnTo>
                <a:lnTo>
                  <a:pt x="1204" y="824"/>
                </a:lnTo>
                <a:close/>
                <a:moveTo>
                  <a:pt x="1230" y="819"/>
                </a:moveTo>
                <a:lnTo>
                  <a:pt x="1237" y="814"/>
                </a:lnTo>
                <a:lnTo>
                  <a:pt x="1256" y="814"/>
                </a:lnTo>
                <a:lnTo>
                  <a:pt x="1240" y="826"/>
                </a:lnTo>
                <a:lnTo>
                  <a:pt x="1214" y="838"/>
                </a:lnTo>
                <a:lnTo>
                  <a:pt x="1197" y="838"/>
                </a:lnTo>
                <a:lnTo>
                  <a:pt x="1190" y="835"/>
                </a:lnTo>
                <a:lnTo>
                  <a:pt x="1195" y="828"/>
                </a:lnTo>
                <a:lnTo>
                  <a:pt x="1204" y="831"/>
                </a:lnTo>
                <a:lnTo>
                  <a:pt x="1223" y="816"/>
                </a:lnTo>
                <a:lnTo>
                  <a:pt x="1230" y="819"/>
                </a:lnTo>
                <a:close/>
                <a:moveTo>
                  <a:pt x="1282" y="788"/>
                </a:moveTo>
                <a:lnTo>
                  <a:pt x="1299" y="781"/>
                </a:lnTo>
                <a:lnTo>
                  <a:pt x="1292" y="788"/>
                </a:lnTo>
                <a:lnTo>
                  <a:pt x="1294" y="790"/>
                </a:lnTo>
                <a:lnTo>
                  <a:pt x="1292" y="793"/>
                </a:lnTo>
                <a:lnTo>
                  <a:pt x="1294" y="800"/>
                </a:lnTo>
                <a:lnTo>
                  <a:pt x="1282" y="805"/>
                </a:lnTo>
                <a:lnTo>
                  <a:pt x="1266" y="802"/>
                </a:lnTo>
                <a:lnTo>
                  <a:pt x="1251" y="807"/>
                </a:lnTo>
                <a:lnTo>
                  <a:pt x="1242" y="805"/>
                </a:lnTo>
                <a:lnTo>
                  <a:pt x="1251" y="795"/>
                </a:lnTo>
                <a:lnTo>
                  <a:pt x="1266" y="793"/>
                </a:lnTo>
                <a:lnTo>
                  <a:pt x="1280" y="793"/>
                </a:lnTo>
                <a:lnTo>
                  <a:pt x="1280" y="788"/>
                </a:lnTo>
                <a:lnTo>
                  <a:pt x="1282" y="788"/>
                </a:lnTo>
                <a:close/>
                <a:moveTo>
                  <a:pt x="1183" y="750"/>
                </a:moveTo>
                <a:lnTo>
                  <a:pt x="1178" y="743"/>
                </a:lnTo>
                <a:lnTo>
                  <a:pt x="1178" y="741"/>
                </a:lnTo>
                <a:lnTo>
                  <a:pt x="1181" y="745"/>
                </a:lnTo>
                <a:lnTo>
                  <a:pt x="1228" y="753"/>
                </a:lnTo>
                <a:lnTo>
                  <a:pt x="1237" y="764"/>
                </a:lnTo>
                <a:lnTo>
                  <a:pt x="1237" y="769"/>
                </a:lnTo>
                <a:lnTo>
                  <a:pt x="1244" y="774"/>
                </a:lnTo>
                <a:lnTo>
                  <a:pt x="1237" y="774"/>
                </a:lnTo>
                <a:lnTo>
                  <a:pt x="1237" y="781"/>
                </a:lnTo>
                <a:lnTo>
                  <a:pt x="1228" y="776"/>
                </a:lnTo>
                <a:lnTo>
                  <a:pt x="1225" y="779"/>
                </a:lnTo>
                <a:lnTo>
                  <a:pt x="1225" y="771"/>
                </a:lnTo>
                <a:lnTo>
                  <a:pt x="1223" y="771"/>
                </a:lnTo>
                <a:lnTo>
                  <a:pt x="1221" y="767"/>
                </a:lnTo>
                <a:lnTo>
                  <a:pt x="1216" y="764"/>
                </a:lnTo>
                <a:lnTo>
                  <a:pt x="1221" y="776"/>
                </a:lnTo>
                <a:lnTo>
                  <a:pt x="1214" y="788"/>
                </a:lnTo>
                <a:lnTo>
                  <a:pt x="1214" y="802"/>
                </a:lnTo>
                <a:lnTo>
                  <a:pt x="1204" y="809"/>
                </a:lnTo>
                <a:lnTo>
                  <a:pt x="1197" y="790"/>
                </a:lnTo>
                <a:lnTo>
                  <a:pt x="1192" y="793"/>
                </a:lnTo>
                <a:lnTo>
                  <a:pt x="1188" y="798"/>
                </a:lnTo>
                <a:lnTo>
                  <a:pt x="1183" y="795"/>
                </a:lnTo>
                <a:lnTo>
                  <a:pt x="1192" y="783"/>
                </a:lnTo>
                <a:lnTo>
                  <a:pt x="1190" y="764"/>
                </a:lnTo>
                <a:lnTo>
                  <a:pt x="1176" y="757"/>
                </a:lnTo>
                <a:lnTo>
                  <a:pt x="1169" y="757"/>
                </a:lnTo>
                <a:lnTo>
                  <a:pt x="1169" y="764"/>
                </a:lnTo>
                <a:lnTo>
                  <a:pt x="1162" y="764"/>
                </a:lnTo>
                <a:lnTo>
                  <a:pt x="1162" y="771"/>
                </a:lnTo>
                <a:lnTo>
                  <a:pt x="1159" y="774"/>
                </a:lnTo>
                <a:lnTo>
                  <a:pt x="1159" y="769"/>
                </a:lnTo>
                <a:lnTo>
                  <a:pt x="1152" y="779"/>
                </a:lnTo>
                <a:lnTo>
                  <a:pt x="1147" y="798"/>
                </a:lnTo>
                <a:lnTo>
                  <a:pt x="1152" y="809"/>
                </a:lnTo>
                <a:lnTo>
                  <a:pt x="1152" y="816"/>
                </a:lnTo>
                <a:lnTo>
                  <a:pt x="1145" y="831"/>
                </a:lnTo>
                <a:lnTo>
                  <a:pt x="1138" y="835"/>
                </a:lnTo>
                <a:lnTo>
                  <a:pt x="1133" y="833"/>
                </a:lnTo>
                <a:lnTo>
                  <a:pt x="1128" y="824"/>
                </a:lnTo>
                <a:lnTo>
                  <a:pt x="1128" y="807"/>
                </a:lnTo>
                <a:lnTo>
                  <a:pt x="1133" y="781"/>
                </a:lnTo>
                <a:lnTo>
                  <a:pt x="1140" y="769"/>
                </a:lnTo>
                <a:lnTo>
                  <a:pt x="1138" y="764"/>
                </a:lnTo>
                <a:lnTo>
                  <a:pt x="1136" y="774"/>
                </a:lnTo>
                <a:lnTo>
                  <a:pt x="1126" y="781"/>
                </a:lnTo>
                <a:lnTo>
                  <a:pt x="1128" y="774"/>
                </a:lnTo>
                <a:lnTo>
                  <a:pt x="1138" y="760"/>
                </a:lnTo>
                <a:lnTo>
                  <a:pt x="1145" y="755"/>
                </a:lnTo>
                <a:lnTo>
                  <a:pt x="1145" y="757"/>
                </a:lnTo>
                <a:lnTo>
                  <a:pt x="1164" y="750"/>
                </a:lnTo>
                <a:lnTo>
                  <a:pt x="1171" y="755"/>
                </a:lnTo>
                <a:lnTo>
                  <a:pt x="1173" y="750"/>
                </a:lnTo>
                <a:lnTo>
                  <a:pt x="1183" y="750"/>
                </a:lnTo>
                <a:close/>
                <a:moveTo>
                  <a:pt x="1121" y="700"/>
                </a:moveTo>
                <a:lnTo>
                  <a:pt x="1126" y="689"/>
                </a:lnTo>
                <a:lnTo>
                  <a:pt x="1136" y="691"/>
                </a:lnTo>
                <a:lnTo>
                  <a:pt x="1140" y="703"/>
                </a:lnTo>
                <a:lnTo>
                  <a:pt x="1140" y="693"/>
                </a:lnTo>
                <a:lnTo>
                  <a:pt x="1150" y="693"/>
                </a:lnTo>
                <a:lnTo>
                  <a:pt x="1159" y="712"/>
                </a:lnTo>
                <a:lnTo>
                  <a:pt x="1169" y="710"/>
                </a:lnTo>
                <a:lnTo>
                  <a:pt x="1169" y="717"/>
                </a:lnTo>
                <a:lnTo>
                  <a:pt x="1173" y="724"/>
                </a:lnTo>
                <a:lnTo>
                  <a:pt x="1173" y="731"/>
                </a:lnTo>
                <a:lnTo>
                  <a:pt x="1176" y="734"/>
                </a:lnTo>
                <a:lnTo>
                  <a:pt x="1176" y="743"/>
                </a:lnTo>
                <a:lnTo>
                  <a:pt x="1169" y="741"/>
                </a:lnTo>
                <a:lnTo>
                  <a:pt x="1166" y="736"/>
                </a:lnTo>
                <a:lnTo>
                  <a:pt x="1152" y="736"/>
                </a:lnTo>
                <a:lnTo>
                  <a:pt x="1145" y="743"/>
                </a:lnTo>
                <a:lnTo>
                  <a:pt x="1136" y="743"/>
                </a:lnTo>
                <a:lnTo>
                  <a:pt x="1126" y="734"/>
                </a:lnTo>
                <a:lnTo>
                  <a:pt x="1119" y="736"/>
                </a:lnTo>
                <a:lnTo>
                  <a:pt x="1119" y="731"/>
                </a:lnTo>
                <a:lnTo>
                  <a:pt x="1128" y="722"/>
                </a:lnTo>
                <a:lnTo>
                  <a:pt x="1095" y="738"/>
                </a:lnTo>
                <a:lnTo>
                  <a:pt x="1086" y="741"/>
                </a:lnTo>
                <a:lnTo>
                  <a:pt x="1086" y="734"/>
                </a:lnTo>
                <a:lnTo>
                  <a:pt x="1069" y="738"/>
                </a:lnTo>
                <a:lnTo>
                  <a:pt x="1081" y="726"/>
                </a:lnTo>
                <a:lnTo>
                  <a:pt x="1102" y="710"/>
                </a:lnTo>
                <a:lnTo>
                  <a:pt x="1107" y="708"/>
                </a:lnTo>
                <a:lnTo>
                  <a:pt x="1114" y="698"/>
                </a:lnTo>
                <a:lnTo>
                  <a:pt x="1117" y="703"/>
                </a:lnTo>
                <a:lnTo>
                  <a:pt x="1121" y="693"/>
                </a:lnTo>
                <a:lnTo>
                  <a:pt x="1121" y="700"/>
                </a:lnTo>
                <a:close/>
                <a:moveTo>
                  <a:pt x="97" y="229"/>
                </a:moveTo>
                <a:lnTo>
                  <a:pt x="93" y="225"/>
                </a:lnTo>
                <a:lnTo>
                  <a:pt x="100" y="225"/>
                </a:lnTo>
                <a:lnTo>
                  <a:pt x="97" y="229"/>
                </a:lnTo>
                <a:close/>
                <a:moveTo>
                  <a:pt x="1029" y="0"/>
                </a:moveTo>
                <a:lnTo>
                  <a:pt x="1017" y="16"/>
                </a:lnTo>
                <a:lnTo>
                  <a:pt x="1022" y="21"/>
                </a:lnTo>
                <a:lnTo>
                  <a:pt x="1020" y="30"/>
                </a:lnTo>
                <a:lnTo>
                  <a:pt x="1015" y="26"/>
                </a:lnTo>
                <a:lnTo>
                  <a:pt x="1010" y="30"/>
                </a:lnTo>
                <a:lnTo>
                  <a:pt x="1008" y="49"/>
                </a:lnTo>
                <a:lnTo>
                  <a:pt x="1015" y="56"/>
                </a:lnTo>
                <a:lnTo>
                  <a:pt x="1005" y="68"/>
                </a:lnTo>
                <a:lnTo>
                  <a:pt x="1005" y="80"/>
                </a:lnTo>
                <a:lnTo>
                  <a:pt x="1036" y="106"/>
                </a:lnTo>
                <a:lnTo>
                  <a:pt x="1046" y="104"/>
                </a:lnTo>
                <a:lnTo>
                  <a:pt x="1048" y="113"/>
                </a:lnTo>
                <a:lnTo>
                  <a:pt x="1043" y="116"/>
                </a:lnTo>
                <a:lnTo>
                  <a:pt x="1046" y="106"/>
                </a:lnTo>
                <a:lnTo>
                  <a:pt x="1039" y="109"/>
                </a:lnTo>
                <a:lnTo>
                  <a:pt x="1032" y="135"/>
                </a:lnTo>
                <a:lnTo>
                  <a:pt x="1041" y="132"/>
                </a:lnTo>
                <a:lnTo>
                  <a:pt x="1043" y="127"/>
                </a:lnTo>
                <a:lnTo>
                  <a:pt x="1041" y="130"/>
                </a:lnTo>
                <a:lnTo>
                  <a:pt x="1043" y="123"/>
                </a:lnTo>
                <a:lnTo>
                  <a:pt x="1048" y="139"/>
                </a:lnTo>
                <a:lnTo>
                  <a:pt x="1032" y="158"/>
                </a:lnTo>
                <a:lnTo>
                  <a:pt x="1020" y="158"/>
                </a:lnTo>
                <a:lnTo>
                  <a:pt x="1022" y="163"/>
                </a:lnTo>
                <a:lnTo>
                  <a:pt x="1020" y="172"/>
                </a:lnTo>
                <a:lnTo>
                  <a:pt x="1024" y="177"/>
                </a:lnTo>
                <a:lnTo>
                  <a:pt x="1024" y="189"/>
                </a:lnTo>
                <a:lnTo>
                  <a:pt x="1020" y="187"/>
                </a:lnTo>
                <a:lnTo>
                  <a:pt x="1022" y="184"/>
                </a:lnTo>
                <a:lnTo>
                  <a:pt x="1015" y="187"/>
                </a:lnTo>
                <a:lnTo>
                  <a:pt x="1015" y="180"/>
                </a:lnTo>
                <a:lnTo>
                  <a:pt x="1008" y="177"/>
                </a:lnTo>
                <a:lnTo>
                  <a:pt x="1015" y="172"/>
                </a:lnTo>
                <a:lnTo>
                  <a:pt x="1013" y="170"/>
                </a:lnTo>
                <a:lnTo>
                  <a:pt x="1015" y="151"/>
                </a:lnTo>
                <a:lnTo>
                  <a:pt x="1005" y="161"/>
                </a:lnTo>
                <a:lnTo>
                  <a:pt x="1008" y="149"/>
                </a:lnTo>
                <a:lnTo>
                  <a:pt x="1001" y="151"/>
                </a:lnTo>
                <a:lnTo>
                  <a:pt x="996" y="142"/>
                </a:lnTo>
                <a:lnTo>
                  <a:pt x="977" y="146"/>
                </a:lnTo>
                <a:lnTo>
                  <a:pt x="987" y="165"/>
                </a:lnTo>
                <a:lnTo>
                  <a:pt x="998" y="165"/>
                </a:lnTo>
                <a:lnTo>
                  <a:pt x="998" y="172"/>
                </a:lnTo>
                <a:lnTo>
                  <a:pt x="996" y="175"/>
                </a:lnTo>
                <a:lnTo>
                  <a:pt x="984" y="170"/>
                </a:lnTo>
                <a:lnTo>
                  <a:pt x="979" y="158"/>
                </a:lnTo>
                <a:lnTo>
                  <a:pt x="975" y="161"/>
                </a:lnTo>
                <a:lnTo>
                  <a:pt x="979" y="170"/>
                </a:lnTo>
                <a:lnTo>
                  <a:pt x="953" y="165"/>
                </a:lnTo>
                <a:lnTo>
                  <a:pt x="925" y="172"/>
                </a:lnTo>
                <a:lnTo>
                  <a:pt x="911" y="156"/>
                </a:lnTo>
                <a:lnTo>
                  <a:pt x="892" y="156"/>
                </a:lnTo>
                <a:lnTo>
                  <a:pt x="892" y="151"/>
                </a:lnTo>
                <a:lnTo>
                  <a:pt x="878" y="144"/>
                </a:lnTo>
                <a:lnTo>
                  <a:pt x="882" y="142"/>
                </a:lnTo>
                <a:lnTo>
                  <a:pt x="878" y="135"/>
                </a:lnTo>
                <a:lnTo>
                  <a:pt x="880" y="132"/>
                </a:lnTo>
                <a:lnTo>
                  <a:pt x="871" y="123"/>
                </a:lnTo>
                <a:lnTo>
                  <a:pt x="840" y="137"/>
                </a:lnTo>
                <a:lnTo>
                  <a:pt x="833" y="146"/>
                </a:lnTo>
                <a:lnTo>
                  <a:pt x="845" y="156"/>
                </a:lnTo>
                <a:lnTo>
                  <a:pt x="849" y="154"/>
                </a:lnTo>
                <a:lnTo>
                  <a:pt x="845" y="149"/>
                </a:lnTo>
                <a:lnTo>
                  <a:pt x="852" y="146"/>
                </a:lnTo>
                <a:lnTo>
                  <a:pt x="864" y="151"/>
                </a:lnTo>
                <a:lnTo>
                  <a:pt x="864" y="144"/>
                </a:lnTo>
                <a:lnTo>
                  <a:pt x="861" y="142"/>
                </a:lnTo>
                <a:lnTo>
                  <a:pt x="866" y="142"/>
                </a:lnTo>
                <a:lnTo>
                  <a:pt x="864" y="139"/>
                </a:lnTo>
                <a:lnTo>
                  <a:pt x="875" y="135"/>
                </a:lnTo>
                <a:lnTo>
                  <a:pt x="866" y="151"/>
                </a:lnTo>
                <a:lnTo>
                  <a:pt x="849" y="158"/>
                </a:lnTo>
                <a:lnTo>
                  <a:pt x="847" y="163"/>
                </a:lnTo>
                <a:lnTo>
                  <a:pt x="849" y="163"/>
                </a:lnTo>
                <a:lnTo>
                  <a:pt x="845" y="170"/>
                </a:lnTo>
                <a:lnTo>
                  <a:pt x="854" y="194"/>
                </a:lnTo>
                <a:lnTo>
                  <a:pt x="852" y="194"/>
                </a:lnTo>
                <a:lnTo>
                  <a:pt x="856" y="201"/>
                </a:lnTo>
                <a:lnTo>
                  <a:pt x="847" y="201"/>
                </a:lnTo>
                <a:lnTo>
                  <a:pt x="847" y="208"/>
                </a:lnTo>
                <a:lnTo>
                  <a:pt x="838" y="194"/>
                </a:lnTo>
                <a:lnTo>
                  <a:pt x="847" y="194"/>
                </a:lnTo>
                <a:lnTo>
                  <a:pt x="845" y="187"/>
                </a:lnTo>
                <a:lnTo>
                  <a:pt x="838" y="182"/>
                </a:lnTo>
                <a:lnTo>
                  <a:pt x="835" y="172"/>
                </a:lnTo>
                <a:lnTo>
                  <a:pt x="833" y="182"/>
                </a:lnTo>
                <a:lnTo>
                  <a:pt x="830" y="170"/>
                </a:lnTo>
                <a:lnTo>
                  <a:pt x="821" y="170"/>
                </a:lnTo>
                <a:lnTo>
                  <a:pt x="816" y="158"/>
                </a:lnTo>
                <a:lnTo>
                  <a:pt x="790" y="172"/>
                </a:lnTo>
                <a:lnTo>
                  <a:pt x="750" y="170"/>
                </a:lnTo>
                <a:lnTo>
                  <a:pt x="738" y="163"/>
                </a:lnTo>
                <a:lnTo>
                  <a:pt x="743" y="161"/>
                </a:lnTo>
                <a:lnTo>
                  <a:pt x="743" y="154"/>
                </a:lnTo>
                <a:lnTo>
                  <a:pt x="750" y="151"/>
                </a:lnTo>
                <a:lnTo>
                  <a:pt x="745" y="151"/>
                </a:lnTo>
                <a:lnTo>
                  <a:pt x="760" y="151"/>
                </a:lnTo>
                <a:lnTo>
                  <a:pt x="757" y="142"/>
                </a:lnTo>
                <a:lnTo>
                  <a:pt x="743" y="125"/>
                </a:lnTo>
                <a:lnTo>
                  <a:pt x="729" y="123"/>
                </a:lnTo>
                <a:lnTo>
                  <a:pt x="733" y="130"/>
                </a:lnTo>
                <a:lnTo>
                  <a:pt x="719" y="127"/>
                </a:lnTo>
                <a:lnTo>
                  <a:pt x="674" y="109"/>
                </a:lnTo>
                <a:lnTo>
                  <a:pt x="651" y="92"/>
                </a:lnTo>
                <a:lnTo>
                  <a:pt x="634" y="92"/>
                </a:lnTo>
                <a:lnTo>
                  <a:pt x="627" y="109"/>
                </a:lnTo>
                <a:lnTo>
                  <a:pt x="613" y="109"/>
                </a:lnTo>
                <a:lnTo>
                  <a:pt x="620" y="94"/>
                </a:lnTo>
                <a:lnTo>
                  <a:pt x="613" y="94"/>
                </a:lnTo>
                <a:lnTo>
                  <a:pt x="613" y="78"/>
                </a:lnTo>
                <a:lnTo>
                  <a:pt x="611" y="78"/>
                </a:lnTo>
                <a:lnTo>
                  <a:pt x="613" y="83"/>
                </a:lnTo>
                <a:lnTo>
                  <a:pt x="611" y="85"/>
                </a:lnTo>
                <a:lnTo>
                  <a:pt x="608" y="83"/>
                </a:lnTo>
                <a:lnTo>
                  <a:pt x="599" y="99"/>
                </a:lnTo>
                <a:lnTo>
                  <a:pt x="603" y="101"/>
                </a:lnTo>
                <a:lnTo>
                  <a:pt x="596" y="106"/>
                </a:lnTo>
                <a:lnTo>
                  <a:pt x="592" y="109"/>
                </a:lnTo>
                <a:lnTo>
                  <a:pt x="582" y="94"/>
                </a:lnTo>
                <a:lnTo>
                  <a:pt x="573" y="71"/>
                </a:lnTo>
                <a:lnTo>
                  <a:pt x="563" y="61"/>
                </a:lnTo>
                <a:lnTo>
                  <a:pt x="558" y="66"/>
                </a:lnTo>
                <a:lnTo>
                  <a:pt x="568" y="73"/>
                </a:lnTo>
                <a:lnTo>
                  <a:pt x="547" y="94"/>
                </a:lnTo>
                <a:lnTo>
                  <a:pt x="551" y="85"/>
                </a:lnTo>
                <a:lnTo>
                  <a:pt x="530" y="97"/>
                </a:lnTo>
                <a:lnTo>
                  <a:pt x="521" y="116"/>
                </a:lnTo>
                <a:lnTo>
                  <a:pt x="521" y="104"/>
                </a:lnTo>
                <a:lnTo>
                  <a:pt x="495" y="120"/>
                </a:lnTo>
                <a:lnTo>
                  <a:pt x="509" y="101"/>
                </a:lnTo>
                <a:lnTo>
                  <a:pt x="523" y="101"/>
                </a:lnTo>
                <a:lnTo>
                  <a:pt x="540" y="85"/>
                </a:lnTo>
                <a:lnTo>
                  <a:pt x="544" y="80"/>
                </a:lnTo>
                <a:lnTo>
                  <a:pt x="540" y="73"/>
                </a:lnTo>
                <a:lnTo>
                  <a:pt x="480" y="111"/>
                </a:lnTo>
                <a:lnTo>
                  <a:pt x="471" y="120"/>
                </a:lnTo>
                <a:lnTo>
                  <a:pt x="478" y="135"/>
                </a:lnTo>
                <a:lnTo>
                  <a:pt x="476" y="142"/>
                </a:lnTo>
                <a:lnTo>
                  <a:pt x="469" y="127"/>
                </a:lnTo>
                <a:lnTo>
                  <a:pt x="459" y="127"/>
                </a:lnTo>
                <a:lnTo>
                  <a:pt x="464" y="137"/>
                </a:lnTo>
                <a:lnTo>
                  <a:pt x="459" y="137"/>
                </a:lnTo>
                <a:lnTo>
                  <a:pt x="443" y="125"/>
                </a:lnTo>
                <a:lnTo>
                  <a:pt x="431" y="125"/>
                </a:lnTo>
                <a:lnTo>
                  <a:pt x="405" y="99"/>
                </a:lnTo>
                <a:lnTo>
                  <a:pt x="381" y="94"/>
                </a:lnTo>
                <a:lnTo>
                  <a:pt x="376" y="97"/>
                </a:lnTo>
                <a:lnTo>
                  <a:pt x="350" y="78"/>
                </a:lnTo>
                <a:lnTo>
                  <a:pt x="320" y="83"/>
                </a:lnTo>
                <a:lnTo>
                  <a:pt x="263" y="64"/>
                </a:lnTo>
                <a:lnTo>
                  <a:pt x="230" y="64"/>
                </a:lnTo>
                <a:lnTo>
                  <a:pt x="232" y="61"/>
                </a:lnTo>
                <a:lnTo>
                  <a:pt x="227" y="59"/>
                </a:lnTo>
                <a:lnTo>
                  <a:pt x="223" y="56"/>
                </a:lnTo>
                <a:lnTo>
                  <a:pt x="225" y="49"/>
                </a:lnTo>
                <a:lnTo>
                  <a:pt x="213" y="52"/>
                </a:lnTo>
                <a:lnTo>
                  <a:pt x="208" y="45"/>
                </a:lnTo>
                <a:lnTo>
                  <a:pt x="194" y="49"/>
                </a:lnTo>
                <a:lnTo>
                  <a:pt x="185" y="38"/>
                </a:lnTo>
                <a:lnTo>
                  <a:pt x="178" y="40"/>
                </a:lnTo>
                <a:lnTo>
                  <a:pt x="180" y="54"/>
                </a:lnTo>
                <a:lnTo>
                  <a:pt x="178" y="52"/>
                </a:lnTo>
                <a:lnTo>
                  <a:pt x="166" y="47"/>
                </a:lnTo>
                <a:lnTo>
                  <a:pt x="178" y="35"/>
                </a:lnTo>
                <a:lnTo>
                  <a:pt x="161" y="26"/>
                </a:lnTo>
                <a:lnTo>
                  <a:pt x="142" y="47"/>
                </a:lnTo>
                <a:lnTo>
                  <a:pt x="126" y="49"/>
                </a:lnTo>
                <a:lnTo>
                  <a:pt x="126" y="54"/>
                </a:lnTo>
                <a:lnTo>
                  <a:pt x="121" y="52"/>
                </a:lnTo>
                <a:lnTo>
                  <a:pt x="128" y="45"/>
                </a:lnTo>
                <a:lnTo>
                  <a:pt x="116" y="52"/>
                </a:lnTo>
                <a:lnTo>
                  <a:pt x="111" y="56"/>
                </a:lnTo>
                <a:lnTo>
                  <a:pt x="121" y="61"/>
                </a:lnTo>
                <a:lnTo>
                  <a:pt x="116" y="64"/>
                </a:lnTo>
                <a:lnTo>
                  <a:pt x="114" y="73"/>
                </a:lnTo>
                <a:lnTo>
                  <a:pt x="109" y="68"/>
                </a:lnTo>
                <a:lnTo>
                  <a:pt x="114" y="61"/>
                </a:lnTo>
                <a:lnTo>
                  <a:pt x="109" y="59"/>
                </a:lnTo>
                <a:lnTo>
                  <a:pt x="85" y="78"/>
                </a:lnTo>
                <a:lnTo>
                  <a:pt x="88" y="73"/>
                </a:lnTo>
                <a:lnTo>
                  <a:pt x="85" y="71"/>
                </a:lnTo>
                <a:lnTo>
                  <a:pt x="83" y="80"/>
                </a:lnTo>
                <a:lnTo>
                  <a:pt x="90" y="87"/>
                </a:lnTo>
                <a:lnTo>
                  <a:pt x="78" y="83"/>
                </a:lnTo>
                <a:lnTo>
                  <a:pt x="74" y="92"/>
                </a:lnTo>
                <a:lnTo>
                  <a:pt x="81" y="92"/>
                </a:lnTo>
                <a:lnTo>
                  <a:pt x="71" y="94"/>
                </a:lnTo>
                <a:lnTo>
                  <a:pt x="78" y="101"/>
                </a:lnTo>
                <a:lnTo>
                  <a:pt x="71" y="97"/>
                </a:lnTo>
                <a:lnTo>
                  <a:pt x="69" y="109"/>
                </a:lnTo>
                <a:lnTo>
                  <a:pt x="57" y="123"/>
                </a:lnTo>
                <a:lnTo>
                  <a:pt x="26" y="127"/>
                </a:lnTo>
                <a:lnTo>
                  <a:pt x="24" y="142"/>
                </a:lnTo>
                <a:lnTo>
                  <a:pt x="26" y="142"/>
                </a:lnTo>
                <a:lnTo>
                  <a:pt x="17" y="149"/>
                </a:lnTo>
                <a:lnTo>
                  <a:pt x="52" y="172"/>
                </a:lnTo>
                <a:lnTo>
                  <a:pt x="59" y="180"/>
                </a:lnTo>
                <a:lnTo>
                  <a:pt x="62" y="194"/>
                </a:lnTo>
                <a:lnTo>
                  <a:pt x="74" y="201"/>
                </a:lnTo>
                <a:lnTo>
                  <a:pt x="81" y="194"/>
                </a:lnTo>
                <a:lnTo>
                  <a:pt x="78" y="201"/>
                </a:lnTo>
                <a:lnTo>
                  <a:pt x="90" y="199"/>
                </a:lnTo>
                <a:lnTo>
                  <a:pt x="93" y="201"/>
                </a:lnTo>
                <a:lnTo>
                  <a:pt x="88" y="208"/>
                </a:lnTo>
                <a:lnTo>
                  <a:pt x="95" y="215"/>
                </a:lnTo>
                <a:lnTo>
                  <a:pt x="95" y="210"/>
                </a:lnTo>
                <a:lnTo>
                  <a:pt x="121" y="215"/>
                </a:lnTo>
                <a:lnTo>
                  <a:pt x="104" y="222"/>
                </a:lnTo>
                <a:lnTo>
                  <a:pt x="90" y="217"/>
                </a:lnTo>
                <a:lnTo>
                  <a:pt x="85" y="210"/>
                </a:lnTo>
                <a:lnTo>
                  <a:pt x="88" y="217"/>
                </a:lnTo>
                <a:lnTo>
                  <a:pt x="85" y="222"/>
                </a:lnTo>
                <a:lnTo>
                  <a:pt x="93" y="225"/>
                </a:lnTo>
                <a:lnTo>
                  <a:pt x="88" y="236"/>
                </a:lnTo>
                <a:lnTo>
                  <a:pt x="62" y="232"/>
                </a:lnTo>
                <a:lnTo>
                  <a:pt x="57" y="227"/>
                </a:lnTo>
                <a:lnTo>
                  <a:pt x="59" y="225"/>
                </a:lnTo>
                <a:lnTo>
                  <a:pt x="59" y="215"/>
                </a:lnTo>
                <a:lnTo>
                  <a:pt x="57" y="213"/>
                </a:lnTo>
                <a:lnTo>
                  <a:pt x="48" y="213"/>
                </a:lnTo>
                <a:lnTo>
                  <a:pt x="31" y="225"/>
                </a:lnTo>
                <a:lnTo>
                  <a:pt x="36" y="229"/>
                </a:lnTo>
                <a:lnTo>
                  <a:pt x="24" y="229"/>
                </a:lnTo>
                <a:lnTo>
                  <a:pt x="0" y="244"/>
                </a:lnTo>
                <a:lnTo>
                  <a:pt x="10" y="255"/>
                </a:lnTo>
                <a:lnTo>
                  <a:pt x="26" y="258"/>
                </a:lnTo>
                <a:lnTo>
                  <a:pt x="17" y="262"/>
                </a:lnTo>
                <a:lnTo>
                  <a:pt x="26" y="281"/>
                </a:lnTo>
                <a:lnTo>
                  <a:pt x="45" y="286"/>
                </a:lnTo>
                <a:lnTo>
                  <a:pt x="64" y="281"/>
                </a:lnTo>
                <a:lnTo>
                  <a:pt x="71" y="286"/>
                </a:lnTo>
                <a:lnTo>
                  <a:pt x="71" y="284"/>
                </a:lnTo>
                <a:lnTo>
                  <a:pt x="67" y="279"/>
                </a:lnTo>
                <a:lnTo>
                  <a:pt x="71" y="279"/>
                </a:lnTo>
                <a:lnTo>
                  <a:pt x="76" y="291"/>
                </a:lnTo>
                <a:lnTo>
                  <a:pt x="88" y="274"/>
                </a:lnTo>
                <a:lnTo>
                  <a:pt x="102" y="277"/>
                </a:lnTo>
                <a:lnTo>
                  <a:pt x="100" y="284"/>
                </a:lnTo>
                <a:lnTo>
                  <a:pt x="93" y="284"/>
                </a:lnTo>
                <a:lnTo>
                  <a:pt x="102" y="303"/>
                </a:lnTo>
                <a:lnTo>
                  <a:pt x="100" y="315"/>
                </a:lnTo>
                <a:lnTo>
                  <a:pt x="81" y="317"/>
                </a:lnTo>
                <a:lnTo>
                  <a:pt x="71" y="329"/>
                </a:lnTo>
                <a:lnTo>
                  <a:pt x="62" y="331"/>
                </a:lnTo>
                <a:lnTo>
                  <a:pt x="57" y="336"/>
                </a:lnTo>
                <a:lnTo>
                  <a:pt x="57" y="341"/>
                </a:lnTo>
                <a:lnTo>
                  <a:pt x="48" y="341"/>
                </a:lnTo>
                <a:lnTo>
                  <a:pt x="36" y="352"/>
                </a:lnTo>
                <a:lnTo>
                  <a:pt x="31" y="367"/>
                </a:lnTo>
                <a:lnTo>
                  <a:pt x="26" y="369"/>
                </a:lnTo>
                <a:lnTo>
                  <a:pt x="29" y="371"/>
                </a:lnTo>
                <a:lnTo>
                  <a:pt x="26" y="378"/>
                </a:lnTo>
                <a:lnTo>
                  <a:pt x="38" y="374"/>
                </a:lnTo>
                <a:lnTo>
                  <a:pt x="31" y="381"/>
                </a:lnTo>
                <a:lnTo>
                  <a:pt x="38" y="381"/>
                </a:lnTo>
                <a:lnTo>
                  <a:pt x="36" y="386"/>
                </a:lnTo>
                <a:lnTo>
                  <a:pt x="38" y="393"/>
                </a:lnTo>
                <a:lnTo>
                  <a:pt x="45" y="390"/>
                </a:lnTo>
                <a:lnTo>
                  <a:pt x="50" y="390"/>
                </a:lnTo>
                <a:lnTo>
                  <a:pt x="48" y="395"/>
                </a:lnTo>
                <a:lnTo>
                  <a:pt x="50" y="397"/>
                </a:lnTo>
                <a:lnTo>
                  <a:pt x="59" y="397"/>
                </a:lnTo>
                <a:lnTo>
                  <a:pt x="50" y="414"/>
                </a:lnTo>
                <a:lnTo>
                  <a:pt x="52" y="421"/>
                </a:lnTo>
                <a:lnTo>
                  <a:pt x="59" y="421"/>
                </a:lnTo>
                <a:lnTo>
                  <a:pt x="55" y="423"/>
                </a:lnTo>
                <a:lnTo>
                  <a:pt x="59" y="428"/>
                </a:lnTo>
                <a:lnTo>
                  <a:pt x="71" y="431"/>
                </a:lnTo>
                <a:lnTo>
                  <a:pt x="78" y="416"/>
                </a:lnTo>
                <a:lnTo>
                  <a:pt x="76" y="412"/>
                </a:lnTo>
                <a:lnTo>
                  <a:pt x="81" y="405"/>
                </a:lnTo>
                <a:lnTo>
                  <a:pt x="93" y="397"/>
                </a:lnTo>
                <a:lnTo>
                  <a:pt x="78" y="412"/>
                </a:lnTo>
                <a:lnTo>
                  <a:pt x="88" y="433"/>
                </a:lnTo>
                <a:lnTo>
                  <a:pt x="85" y="442"/>
                </a:lnTo>
                <a:lnTo>
                  <a:pt x="90" y="445"/>
                </a:lnTo>
                <a:lnTo>
                  <a:pt x="88" y="447"/>
                </a:lnTo>
                <a:lnTo>
                  <a:pt x="90" y="454"/>
                </a:lnTo>
                <a:lnTo>
                  <a:pt x="83" y="457"/>
                </a:lnTo>
                <a:lnTo>
                  <a:pt x="102" y="449"/>
                </a:lnTo>
                <a:lnTo>
                  <a:pt x="109" y="440"/>
                </a:lnTo>
                <a:lnTo>
                  <a:pt x="109" y="449"/>
                </a:lnTo>
                <a:lnTo>
                  <a:pt x="119" y="449"/>
                </a:lnTo>
                <a:lnTo>
                  <a:pt x="128" y="464"/>
                </a:lnTo>
                <a:lnTo>
                  <a:pt x="130" y="461"/>
                </a:lnTo>
                <a:lnTo>
                  <a:pt x="128" y="454"/>
                </a:lnTo>
                <a:lnTo>
                  <a:pt x="133" y="447"/>
                </a:lnTo>
                <a:lnTo>
                  <a:pt x="133" y="452"/>
                </a:lnTo>
                <a:lnTo>
                  <a:pt x="140" y="457"/>
                </a:lnTo>
                <a:lnTo>
                  <a:pt x="159" y="445"/>
                </a:lnTo>
                <a:lnTo>
                  <a:pt x="149" y="459"/>
                </a:lnTo>
                <a:lnTo>
                  <a:pt x="147" y="466"/>
                </a:lnTo>
                <a:lnTo>
                  <a:pt x="152" y="466"/>
                </a:lnTo>
                <a:lnTo>
                  <a:pt x="140" y="492"/>
                </a:lnTo>
                <a:lnTo>
                  <a:pt x="133" y="497"/>
                </a:lnTo>
                <a:lnTo>
                  <a:pt x="130" y="504"/>
                </a:lnTo>
                <a:lnTo>
                  <a:pt x="109" y="516"/>
                </a:lnTo>
                <a:lnTo>
                  <a:pt x="104" y="528"/>
                </a:lnTo>
                <a:lnTo>
                  <a:pt x="109" y="530"/>
                </a:lnTo>
                <a:lnTo>
                  <a:pt x="95" y="525"/>
                </a:lnTo>
                <a:lnTo>
                  <a:pt x="67" y="547"/>
                </a:lnTo>
                <a:lnTo>
                  <a:pt x="64" y="547"/>
                </a:lnTo>
                <a:lnTo>
                  <a:pt x="67" y="554"/>
                </a:lnTo>
                <a:lnTo>
                  <a:pt x="69" y="547"/>
                </a:lnTo>
                <a:lnTo>
                  <a:pt x="76" y="549"/>
                </a:lnTo>
                <a:lnTo>
                  <a:pt x="76" y="544"/>
                </a:lnTo>
                <a:lnTo>
                  <a:pt x="78" y="549"/>
                </a:lnTo>
                <a:lnTo>
                  <a:pt x="83" y="547"/>
                </a:lnTo>
                <a:lnTo>
                  <a:pt x="90" y="535"/>
                </a:lnTo>
                <a:lnTo>
                  <a:pt x="93" y="535"/>
                </a:lnTo>
                <a:lnTo>
                  <a:pt x="93" y="542"/>
                </a:lnTo>
                <a:lnTo>
                  <a:pt x="114" y="530"/>
                </a:lnTo>
                <a:lnTo>
                  <a:pt x="116" y="537"/>
                </a:lnTo>
                <a:lnTo>
                  <a:pt x="121" y="528"/>
                </a:lnTo>
                <a:lnTo>
                  <a:pt x="133" y="525"/>
                </a:lnTo>
                <a:lnTo>
                  <a:pt x="126" y="513"/>
                </a:lnTo>
                <a:lnTo>
                  <a:pt x="130" y="518"/>
                </a:lnTo>
                <a:lnTo>
                  <a:pt x="142" y="513"/>
                </a:lnTo>
                <a:lnTo>
                  <a:pt x="140" y="511"/>
                </a:lnTo>
                <a:lnTo>
                  <a:pt x="147" y="511"/>
                </a:lnTo>
                <a:lnTo>
                  <a:pt x="147" y="504"/>
                </a:lnTo>
                <a:lnTo>
                  <a:pt x="161" y="499"/>
                </a:lnTo>
                <a:lnTo>
                  <a:pt x="163" y="494"/>
                </a:lnTo>
                <a:lnTo>
                  <a:pt x="161" y="492"/>
                </a:lnTo>
                <a:lnTo>
                  <a:pt x="173" y="485"/>
                </a:lnTo>
                <a:lnTo>
                  <a:pt x="173" y="480"/>
                </a:lnTo>
                <a:lnTo>
                  <a:pt x="178" y="483"/>
                </a:lnTo>
                <a:lnTo>
                  <a:pt x="182" y="476"/>
                </a:lnTo>
                <a:lnTo>
                  <a:pt x="194" y="468"/>
                </a:lnTo>
                <a:lnTo>
                  <a:pt x="194" y="466"/>
                </a:lnTo>
                <a:lnTo>
                  <a:pt x="197" y="461"/>
                </a:lnTo>
                <a:lnTo>
                  <a:pt x="206" y="452"/>
                </a:lnTo>
                <a:lnTo>
                  <a:pt x="201" y="447"/>
                </a:lnTo>
                <a:lnTo>
                  <a:pt x="194" y="447"/>
                </a:lnTo>
                <a:lnTo>
                  <a:pt x="197" y="438"/>
                </a:lnTo>
                <a:lnTo>
                  <a:pt x="216" y="421"/>
                </a:lnTo>
                <a:lnTo>
                  <a:pt x="208" y="412"/>
                </a:lnTo>
                <a:lnTo>
                  <a:pt x="216" y="414"/>
                </a:lnTo>
                <a:lnTo>
                  <a:pt x="227" y="395"/>
                </a:lnTo>
                <a:lnTo>
                  <a:pt x="244" y="383"/>
                </a:lnTo>
                <a:lnTo>
                  <a:pt x="251" y="355"/>
                </a:lnTo>
                <a:lnTo>
                  <a:pt x="251" y="367"/>
                </a:lnTo>
                <a:lnTo>
                  <a:pt x="244" y="383"/>
                </a:lnTo>
                <a:lnTo>
                  <a:pt x="251" y="386"/>
                </a:lnTo>
                <a:lnTo>
                  <a:pt x="263" y="376"/>
                </a:lnTo>
                <a:lnTo>
                  <a:pt x="253" y="390"/>
                </a:lnTo>
                <a:lnTo>
                  <a:pt x="268" y="395"/>
                </a:lnTo>
                <a:lnTo>
                  <a:pt x="249" y="393"/>
                </a:lnTo>
                <a:lnTo>
                  <a:pt x="234" y="400"/>
                </a:lnTo>
                <a:lnTo>
                  <a:pt x="234" y="412"/>
                </a:lnTo>
                <a:lnTo>
                  <a:pt x="227" y="428"/>
                </a:lnTo>
                <a:lnTo>
                  <a:pt x="232" y="431"/>
                </a:lnTo>
                <a:lnTo>
                  <a:pt x="239" y="426"/>
                </a:lnTo>
                <a:lnTo>
                  <a:pt x="234" y="435"/>
                </a:lnTo>
                <a:lnTo>
                  <a:pt x="227" y="435"/>
                </a:lnTo>
                <a:lnTo>
                  <a:pt x="227" y="440"/>
                </a:lnTo>
                <a:lnTo>
                  <a:pt x="230" y="442"/>
                </a:lnTo>
                <a:lnTo>
                  <a:pt x="239" y="440"/>
                </a:lnTo>
                <a:lnTo>
                  <a:pt x="249" y="433"/>
                </a:lnTo>
                <a:lnTo>
                  <a:pt x="249" y="438"/>
                </a:lnTo>
                <a:lnTo>
                  <a:pt x="251" y="431"/>
                </a:lnTo>
                <a:lnTo>
                  <a:pt x="256" y="428"/>
                </a:lnTo>
                <a:lnTo>
                  <a:pt x="258" y="421"/>
                </a:lnTo>
                <a:lnTo>
                  <a:pt x="258" y="428"/>
                </a:lnTo>
                <a:lnTo>
                  <a:pt x="260" y="419"/>
                </a:lnTo>
                <a:lnTo>
                  <a:pt x="275" y="421"/>
                </a:lnTo>
                <a:lnTo>
                  <a:pt x="282" y="405"/>
                </a:lnTo>
                <a:lnTo>
                  <a:pt x="272" y="407"/>
                </a:lnTo>
                <a:lnTo>
                  <a:pt x="277" y="400"/>
                </a:lnTo>
                <a:lnTo>
                  <a:pt x="272" y="397"/>
                </a:lnTo>
                <a:lnTo>
                  <a:pt x="284" y="386"/>
                </a:lnTo>
                <a:lnTo>
                  <a:pt x="282" y="395"/>
                </a:lnTo>
                <a:lnTo>
                  <a:pt x="284" y="393"/>
                </a:lnTo>
                <a:lnTo>
                  <a:pt x="284" y="388"/>
                </a:lnTo>
                <a:lnTo>
                  <a:pt x="289" y="393"/>
                </a:lnTo>
                <a:lnTo>
                  <a:pt x="301" y="390"/>
                </a:lnTo>
                <a:lnTo>
                  <a:pt x="298" y="397"/>
                </a:lnTo>
                <a:lnTo>
                  <a:pt x="305" y="397"/>
                </a:lnTo>
                <a:lnTo>
                  <a:pt x="298" y="400"/>
                </a:lnTo>
                <a:lnTo>
                  <a:pt x="308" y="397"/>
                </a:lnTo>
                <a:lnTo>
                  <a:pt x="305" y="402"/>
                </a:lnTo>
                <a:lnTo>
                  <a:pt x="312" y="402"/>
                </a:lnTo>
                <a:lnTo>
                  <a:pt x="312" y="405"/>
                </a:lnTo>
                <a:lnTo>
                  <a:pt x="320" y="412"/>
                </a:lnTo>
                <a:lnTo>
                  <a:pt x="324" y="407"/>
                </a:lnTo>
                <a:lnTo>
                  <a:pt x="336" y="421"/>
                </a:lnTo>
                <a:lnTo>
                  <a:pt x="374" y="419"/>
                </a:lnTo>
                <a:lnTo>
                  <a:pt x="374" y="423"/>
                </a:lnTo>
                <a:lnTo>
                  <a:pt x="386" y="428"/>
                </a:lnTo>
                <a:lnTo>
                  <a:pt x="395" y="426"/>
                </a:lnTo>
                <a:lnTo>
                  <a:pt x="400" y="419"/>
                </a:lnTo>
                <a:lnTo>
                  <a:pt x="407" y="426"/>
                </a:lnTo>
                <a:lnTo>
                  <a:pt x="405" y="426"/>
                </a:lnTo>
                <a:lnTo>
                  <a:pt x="405" y="433"/>
                </a:lnTo>
                <a:lnTo>
                  <a:pt x="402" y="421"/>
                </a:lnTo>
                <a:lnTo>
                  <a:pt x="400" y="431"/>
                </a:lnTo>
                <a:lnTo>
                  <a:pt x="395" y="433"/>
                </a:lnTo>
                <a:lnTo>
                  <a:pt x="414" y="445"/>
                </a:lnTo>
                <a:lnTo>
                  <a:pt x="421" y="435"/>
                </a:lnTo>
                <a:lnTo>
                  <a:pt x="421" y="438"/>
                </a:lnTo>
                <a:lnTo>
                  <a:pt x="419" y="440"/>
                </a:lnTo>
                <a:lnTo>
                  <a:pt x="419" y="447"/>
                </a:lnTo>
                <a:lnTo>
                  <a:pt x="428" y="457"/>
                </a:lnTo>
                <a:lnTo>
                  <a:pt x="428" y="459"/>
                </a:lnTo>
                <a:lnTo>
                  <a:pt x="440" y="468"/>
                </a:lnTo>
                <a:lnTo>
                  <a:pt x="447" y="464"/>
                </a:lnTo>
                <a:lnTo>
                  <a:pt x="447" y="461"/>
                </a:lnTo>
                <a:lnTo>
                  <a:pt x="435" y="449"/>
                </a:lnTo>
                <a:lnTo>
                  <a:pt x="438" y="447"/>
                </a:lnTo>
                <a:lnTo>
                  <a:pt x="447" y="454"/>
                </a:lnTo>
                <a:lnTo>
                  <a:pt x="450" y="449"/>
                </a:lnTo>
                <a:lnTo>
                  <a:pt x="452" y="459"/>
                </a:lnTo>
                <a:lnTo>
                  <a:pt x="452" y="464"/>
                </a:lnTo>
                <a:lnTo>
                  <a:pt x="457" y="461"/>
                </a:lnTo>
                <a:lnTo>
                  <a:pt x="459" y="468"/>
                </a:lnTo>
                <a:lnTo>
                  <a:pt x="461" y="468"/>
                </a:lnTo>
                <a:lnTo>
                  <a:pt x="464" y="464"/>
                </a:lnTo>
                <a:lnTo>
                  <a:pt x="457" y="442"/>
                </a:lnTo>
                <a:lnTo>
                  <a:pt x="459" y="438"/>
                </a:lnTo>
                <a:lnTo>
                  <a:pt x="469" y="464"/>
                </a:lnTo>
                <a:lnTo>
                  <a:pt x="478" y="468"/>
                </a:lnTo>
                <a:lnTo>
                  <a:pt x="480" y="476"/>
                </a:lnTo>
                <a:lnTo>
                  <a:pt x="485" y="471"/>
                </a:lnTo>
                <a:lnTo>
                  <a:pt x="483" y="473"/>
                </a:lnTo>
                <a:lnTo>
                  <a:pt x="480" y="476"/>
                </a:lnTo>
                <a:lnTo>
                  <a:pt x="483" y="480"/>
                </a:lnTo>
                <a:lnTo>
                  <a:pt x="485" y="480"/>
                </a:lnTo>
                <a:lnTo>
                  <a:pt x="492" y="487"/>
                </a:lnTo>
                <a:lnTo>
                  <a:pt x="485" y="483"/>
                </a:lnTo>
                <a:lnTo>
                  <a:pt x="485" y="487"/>
                </a:lnTo>
                <a:lnTo>
                  <a:pt x="488" y="485"/>
                </a:lnTo>
                <a:lnTo>
                  <a:pt x="488" y="492"/>
                </a:lnTo>
                <a:lnTo>
                  <a:pt x="492" y="492"/>
                </a:lnTo>
                <a:lnTo>
                  <a:pt x="488" y="497"/>
                </a:lnTo>
                <a:lnTo>
                  <a:pt x="495" y="497"/>
                </a:lnTo>
                <a:lnTo>
                  <a:pt x="497" y="504"/>
                </a:lnTo>
                <a:lnTo>
                  <a:pt x="492" y="499"/>
                </a:lnTo>
                <a:lnTo>
                  <a:pt x="495" y="504"/>
                </a:lnTo>
                <a:lnTo>
                  <a:pt x="502" y="509"/>
                </a:lnTo>
                <a:lnTo>
                  <a:pt x="506" y="516"/>
                </a:lnTo>
                <a:lnTo>
                  <a:pt x="514" y="521"/>
                </a:lnTo>
                <a:lnTo>
                  <a:pt x="509" y="523"/>
                </a:lnTo>
                <a:lnTo>
                  <a:pt x="504" y="532"/>
                </a:lnTo>
                <a:lnTo>
                  <a:pt x="506" y="537"/>
                </a:lnTo>
                <a:lnTo>
                  <a:pt x="511" y="530"/>
                </a:lnTo>
                <a:lnTo>
                  <a:pt x="521" y="523"/>
                </a:lnTo>
                <a:lnTo>
                  <a:pt x="523" y="544"/>
                </a:lnTo>
                <a:lnTo>
                  <a:pt x="528" y="544"/>
                </a:lnTo>
                <a:lnTo>
                  <a:pt x="528" y="547"/>
                </a:lnTo>
                <a:lnTo>
                  <a:pt x="523" y="551"/>
                </a:lnTo>
                <a:lnTo>
                  <a:pt x="523" y="556"/>
                </a:lnTo>
                <a:lnTo>
                  <a:pt x="535" y="551"/>
                </a:lnTo>
                <a:lnTo>
                  <a:pt x="535" y="558"/>
                </a:lnTo>
                <a:lnTo>
                  <a:pt x="530" y="558"/>
                </a:lnTo>
                <a:lnTo>
                  <a:pt x="530" y="565"/>
                </a:lnTo>
                <a:lnTo>
                  <a:pt x="537" y="570"/>
                </a:lnTo>
                <a:lnTo>
                  <a:pt x="535" y="577"/>
                </a:lnTo>
                <a:lnTo>
                  <a:pt x="544" y="589"/>
                </a:lnTo>
                <a:lnTo>
                  <a:pt x="549" y="587"/>
                </a:lnTo>
                <a:lnTo>
                  <a:pt x="549" y="599"/>
                </a:lnTo>
                <a:lnTo>
                  <a:pt x="554" y="610"/>
                </a:lnTo>
                <a:lnTo>
                  <a:pt x="558" y="608"/>
                </a:lnTo>
                <a:lnTo>
                  <a:pt x="558" y="615"/>
                </a:lnTo>
                <a:lnTo>
                  <a:pt x="566" y="613"/>
                </a:lnTo>
                <a:lnTo>
                  <a:pt x="568" y="629"/>
                </a:lnTo>
                <a:lnTo>
                  <a:pt x="573" y="627"/>
                </a:lnTo>
                <a:lnTo>
                  <a:pt x="573" y="632"/>
                </a:lnTo>
                <a:lnTo>
                  <a:pt x="575" y="634"/>
                </a:lnTo>
                <a:lnTo>
                  <a:pt x="568" y="637"/>
                </a:lnTo>
                <a:lnTo>
                  <a:pt x="573" y="637"/>
                </a:lnTo>
                <a:lnTo>
                  <a:pt x="568" y="639"/>
                </a:lnTo>
                <a:lnTo>
                  <a:pt x="568" y="644"/>
                </a:lnTo>
                <a:lnTo>
                  <a:pt x="575" y="646"/>
                </a:lnTo>
                <a:lnTo>
                  <a:pt x="589" y="644"/>
                </a:lnTo>
                <a:lnTo>
                  <a:pt x="587" y="648"/>
                </a:lnTo>
                <a:lnTo>
                  <a:pt x="594" y="651"/>
                </a:lnTo>
                <a:lnTo>
                  <a:pt x="589" y="655"/>
                </a:lnTo>
                <a:lnTo>
                  <a:pt x="613" y="658"/>
                </a:lnTo>
                <a:lnTo>
                  <a:pt x="611" y="665"/>
                </a:lnTo>
                <a:lnTo>
                  <a:pt x="613" y="667"/>
                </a:lnTo>
                <a:lnTo>
                  <a:pt x="618" y="672"/>
                </a:lnTo>
                <a:lnTo>
                  <a:pt x="620" y="670"/>
                </a:lnTo>
                <a:lnTo>
                  <a:pt x="620" y="665"/>
                </a:lnTo>
                <a:lnTo>
                  <a:pt x="627" y="674"/>
                </a:lnTo>
                <a:lnTo>
                  <a:pt x="627" y="679"/>
                </a:lnTo>
                <a:lnTo>
                  <a:pt x="632" y="674"/>
                </a:lnTo>
                <a:lnTo>
                  <a:pt x="632" y="682"/>
                </a:lnTo>
                <a:lnTo>
                  <a:pt x="641" y="684"/>
                </a:lnTo>
                <a:lnTo>
                  <a:pt x="634" y="686"/>
                </a:lnTo>
                <a:lnTo>
                  <a:pt x="637" y="689"/>
                </a:lnTo>
                <a:lnTo>
                  <a:pt x="644" y="696"/>
                </a:lnTo>
                <a:lnTo>
                  <a:pt x="641" y="700"/>
                </a:lnTo>
                <a:lnTo>
                  <a:pt x="644" y="703"/>
                </a:lnTo>
                <a:lnTo>
                  <a:pt x="646" y="712"/>
                </a:lnTo>
                <a:lnTo>
                  <a:pt x="637" y="722"/>
                </a:lnTo>
                <a:lnTo>
                  <a:pt x="634" y="719"/>
                </a:lnTo>
                <a:lnTo>
                  <a:pt x="639" y="712"/>
                </a:lnTo>
                <a:lnTo>
                  <a:pt x="639" y="708"/>
                </a:lnTo>
                <a:lnTo>
                  <a:pt x="613" y="700"/>
                </a:lnTo>
                <a:lnTo>
                  <a:pt x="613" y="705"/>
                </a:lnTo>
                <a:lnTo>
                  <a:pt x="620" y="729"/>
                </a:lnTo>
                <a:lnTo>
                  <a:pt x="620" y="729"/>
                </a:lnTo>
                <a:lnTo>
                  <a:pt x="620" y="736"/>
                </a:lnTo>
                <a:lnTo>
                  <a:pt x="622" y="736"/>
                </a:lnTo>
                <a:lnTo>
                  <a:pt x="622" y="741"/>
                </a:lnTo>
                <a:lnTo>
                  <a:pt x="620" y="738"/>
                </a:lnTo>
                <a:lnTo>
                  <a:pt x="620" y="743"/>
                </a:lnTo>
                <a:lnTo>
                  <a:pt x="632" y="748"/>
                </a:lnTo>
                <a:lnTo>
                  <a:pt x="622" y="750"/>
                </a:lnTo>
                <a:lnTo>
                  <a:pt x="620" y="802"/>
                </a:lnTo>
                <a:lnTo>
                  <a:pt x="615" y="812"/>
                </a:lnTo>
                <a:lnTo>
                  <a:pt x="620" y="833"/>
                </a:lnTo>
                <a:lnTo>
                  <a:pt x="620" y="840"/>
                </a:lnTo>
                <a:lnTo>
                  <a:pt x="618" y="861"/>
                </a:lnTo>
                <a:lnTo>
                  <a:pt x="625" y="871"/>
                </a:lnTo>
                <a:lnTo>
                  <a:pt x="627" y="887"/>
                </a:lnTo>
                <a:lnTo>
                  <a:pt x="637" y="902"/>
                </a:lnTo>
                <a:lnTo>
                  <a:pt x="641" y="904"/>
                </a:lnTo>
                <a:lnTo>
                  <a:pt x="641" y="899"/>
                </a:lnTo>
                <a:lnTo>
                  <a:pt x="651" y="899"/>
                </a:lnTo>
                <a:lnTo>
                  <a:pt x="644" y="904"/>
                </a:lnTo>
                <a:lnTo>
                  <a:pt x="648" y="911"/>
                </a:lnTo>
                <a:lnTo>
                  <a:pt x="644" y="906"/>
                </a:lnTo>
                <a:lnTo>
                  <a:pt x="641" y="909"/>
                </a:lnTo>
                <a:lnTo>
                  <a:pt x="646" y="918"/>
                </a:lnTo>
                <a:lnTo>
                  <a:pt x="653" y="923"/>
                </a:lnTo>
                <a:lnTo>
                  <a:pt x="651" y="932"/>
                </a:lnTo>
                <a:lnTo>
                  <a:pt x="670" y="954"/>
                </a:lnTo>
                <a:lnTo>
                  <a:pt x="670" y="961"/>
                </a:lnTo>
                <a:lnTo>
                  <a:pt x="698" y="970"/>
                </a:lnTo>
                <a:lnTo>
                  <a:pt x="700" y="975"/>
                </a:lnTo>
                <a:lnTo>
                  <a:pt x="707" y="977"/>
                </a:lnTo>
                <a:lnTo>
                  <a:pt x="715" y="987"/>
                </a:lnTo>
                <a:lnTo>
                  <a:pt x="717" y="996"/>
                </a:lnTo>
                <a:lnTo>
                  <a:pt x="726" y="1008"/>
                </a:lnTo>
                <a:lnTo>
                  <a:pt x="733" y="1032"/>
                </a:lnTo>
                <a:lnTo>
                  <a:pt x="736" y="1032"/>
                </a:lnTo>
                <a:lnTo>
                  <a:pt x="738" y="1044"/>
                </a:lnTo>
                <a:lnTo>
                  <a:pt x="748" y="1048"/>
                </a:lnTo>
                <a:lnTo>
                  <a:pt x="762" y="1063"/>
                </a:lnTo>
                <a:lnTo>
                  <a:pt x="760" y="1075"/>
                </a:lnTo>
                <a:lnTo>
                  <a:pt x="748" y="1072"/>
                </a:lnTo>
                <a:lnTo>
                  <a:pt x="748" y="1075"/>
                </a:lnTo>
                <a:lnTo>
                  <a:pt x="769" y="1089"/>
                </a:lnTo>
                <a:lnTo>
                  <a:pt x="771" y="1091"/>
                </a:lnTo>
                <a:lnTo>
                  <a:pt x="774" y="1086"/>
                </a:lnTo>
                <a:lnTo>
                  <a:pt x="776" y="1093"/>
                </a:lnTo>
                <a:lnTo>
                  <a:pt x="786" y="1098"/>
                </a:lnTo>
                <a:lnTo>
                  <a:pt x="788" y="1108"/>
                </a:lnTo>
                <a:lnTo>
                  <a:pt x="788" y="1122"/>
                </a:lnTo>
                <a:lnTo>
                  <a:pt x="793" y="1122"/>
                </a:lnTo>
                <a:lnTo>
                  <a:pt x="812" y="1138"/>
                </a:lnTo>
                <a:lnTo>
                  <a:pt x="819" y="1150"/>
                </a:lnTo>
                <a:lnTo>
                  <a:pt x="826" y="1146"/>
                </a:lnTo>
                <a:lnTo>
                  <a:pt x="826" y="1141"/>
                </a:lnTo>
                <a:lnTo>
                  <a:pt x="816" y="1129"/>
                </a:lnTo>
                <a:lnTo>
                  <a:pt x="814" y="1131"/>
                </a:lnTo>
                <a:lnTo>
                  <a:pt x="809" y="1129"/>
                </a:lnTo>
                <a:lnTo>
                  <a:pt x="797" y="1091"/>
                </a:lnTo>
                <a:lnTo>
                  <a:pt x="793" y="1089"/>
                </a:lnTo>
                <a:lnTo>
                  <a:pt x="795" y="1093"/>
                </a:lnTo>
                <a:lnTo>
                  <a:pt x="793" y="1093"/>
                </a:lnTo>
                <a:lnTo>
                  <a:pt x="774" y="1058"/>
                </a:lnTo>
                <a:lnTo>
                  <a:pt x="769" y="1058"/>
                </a:lnTo>
                <a:lnTo>
                  <a:pt x="767" y="1051"/>
                </a:lnTo>
                <a:lnTo>
                  <a:pt x="757" y="1044"/>
                </a:lnTo>
                <a:lnTo>
                  <a:pt x="755" y="1037"/>
                </a:lnTo>
                <a:lnTo>
                  <a:pt x="748" y="1006"/>
                </a:lnTo>
                <a:lnTo>
                  <a:pt x="760" y="1013"/>
                </a:lnTo>
                <a:lnTo>
                  <a:pt x="764" y="1013"/>
                </a:lnTo>
                <a:lnTo>
                  <a:pt x="774" y="1020"/>
                </a:lnTo>
                <a:lnTo>
                  <a:pt x="781" y="1039"/>
                </a:lnTo>
                <a:lnTo>
                  <a:pt x="793" y="1060"/>
                </a:lnTo>
                <a:lnTo>
                  <a:pt x="802" y="1072"/>
                </a:lnTo>
                <a:lnTo>
                  <a:pt x="809" y="1072"/>
                </a:lnTo>
                <a:lnTo>
                  <a:pt x="812" y="1082"/>
                </a:lnTo>
                <a:lnTo>
                  <a:pt x="830" y="1096"/>
                </a:lnTo>
                <a:lnTo>
                  <a:pt x="828" y="1103"/>
                </a:lnTo>
                <a:lnTo>
                  <a:pt x="830" y="1108"/>
                </a:lnTo>
                <a:lnTo>
                  <a:pt x="833" y="1108"/>
                </a:lnTo>
                <a:lnTo>
                  <a:pt x="833" y="1110"/>
                </a:lnTo>
                <a:lnTo>
                  <a:pt x="842" y="1115"/>
                </a:lnTo>
                <a:lnTo>
                  <a:pt x="847" y="1117"/>
                </a:lnTo>
                <a:lnTo>
                  <a:pt x="849" y="1124"/>
                </a:lnTo>
                <a:lnTo>
                  <a:pt x="861" y="1136"/>
                </a:lnTo>
                <a:lnTo>
                  <a:pt x="871" y="1148"/>
                </a:lnTo>
                <a:lnTo>
                  <a:pt x="880" y="1155"/>
                </a:lnTo>
                <a:lnTo>
                  <a:pt x="887" y="1174"/>
                </a:lnTo>
                <a:lnTo>
                  <a:pt x="882" y="1181"/>
                </a:lnTo>
                <a:lnTo>
                  <a:pt x="887" y="1186"/>
                </a:lnTo>
                <a:lnTo>
                  <a:pt x="880" y="1188"/>
                </a:lnTo>
                <a:lnTo>
                  <a:pt x="882" y="1198"/>
                </a:lnTo>
                <a:lnTo>
                  <a:pt x="892" y="1202"/>
                </a:lnTo>
                <a:lnTo>
                  <a:pt x="904" y="1212"/>
                </a:lnTo>
                <a:lnTo>
                  <a:pt x="913" y="1219"/>
                </a:lnTo>
                <a:lnTo>
                  <a:pt x="932" y="1224"/>
                </a:lnTo>
                <a:lnTo>
                  <a:pt x="946" y="1236"/>
                </a:lnTo>
                <a:lnTo>
                  <a:pt x="977" y="1245"/>
                </a:lnTo>
                <a:lnTo>
                  <a:pt x="991" y="1252"/>
                </a:lnTo>
                <a:lnTo>
                  <a:pt x="1013" y="1257"/>
                </a:lnTo>
                <a:lnTo>
                  <a:pt x="1029" y="1250"/>
                </a:lnTo>
                <a:lnTo>
                  <a:pt x="1034" y="1250"/>
                </a:lnTo>
                <a:lnTo>
                  <a:pt x="1050" y="1254"/>
                </a:lnTo>
                <a:lnTo>
                  <a:pt x="1067" y="1271"/>
                </a:lnTo>
                <a:lnTo>
                  <a:pt x="1079" y="1283"/>
                </a:lnTo>
                <a:lnTo>
                  <a:pt x="1098" y="1285"/>
                </a:lnTo>
                <a:lnTo>
                  <a:pt x="1117" y="1292"/>
                </a:lnTo>
                <a:lnTo>
                  <a:pt x="1124" y="1292"/>
                </a:lnTo>
                <a:lnTo>
                  <a:pt x="1128" y="1290"/>
                </a:lnTo>
                <a:lnTo>
                  <a:pt x="1133" y="1290"/>
                </a:lnTo>
                <a:lnTo>
                  <a:pt x="1136" y="1295"/>
                </a:lnTo>
                <a:lnTo>
                  <a:pt x="1133" y="1295"/>
                </a:lnTo>
                <a:lnTo>
                  <a:pt x="1133" y="1297"/>
                </a:lnTo>
                <a:lnTo>
                  <a:pt x="1159" y="1323"/>
                </a:lnTo>
                <a:lnTo>
                  <a:pt x="1157" y="1333"/>
                </a:lnTo>
                <a:lnTo>
                  <a:pt x="1159" y="1337"/>
                </a:lnTo>
                <a:lnTo>
                  <a:pt x="1169" y="1342"/>
                </a:lnTo>
                <a:lnTo>
                  <a:pt x="1169" y="1340"/>
                </a:lnTo>
                <a:lnTo>
                  <a:pt x="1166" y="1337"/>
                </a:lnTo>
                <a:lnTo>
                  <a:pt x="1169" y="1337"/>
                </a:lnTo>
                <a:lnTo>
                  <a:pt x="1176" y="1344"/>
                </a:lnTo>
                <a:lnTo>
                  <a:pt x="1188" y="1352"/>
                </a:lnTo>
                <a:lnTo>
                  <a:pt x="1188" y="1359"/>
                </a:lnTo>
                <a:lnTo>
                  <a:pt x="1192" y="1361"/>
                </a:lnTo>
                <a:lnTo>
                  <a:pt x="1192" y="1356"/>
                </a:lnTo>
                <a:lnTo>
                  <a:pt x="1197" y="1361"/>
                </a:lnTo>
                <a:lnTo>
                  <a:pt x="1197" y="1366"/>
                </a:lnTo>
                <a:lnTo>
                  <a:pt x="1199" y="1361"/>
                </a:lnTo>
                <a:lnTo>
                  <a:pt x="1214" y="1363"/>
                </a:lnTo>
                <a:lnTo>
                  <a:pt x="1221" y="1373"/>
                </a:lnTo>
                <a:lnTo>
                  <a:pt x="1225" y="1370"/>
                </a:lnTo>
                <a:lnTo>
                  <a:pt x="1228" y="1378"/>
                </a:lnTo>
                <a:lnTo>
                  <a:pt x="1230" y="1378"/>
                </a:lnTo>
                <a:lnTo>
                  <a:pt x="1237" y="1373"/>
                </a:lnTo>
                <a:lnTo>
                  <a:pt x="1233" y="1368"/>
                </a:lnTo>
                <a:lnTo>
                  <a:pt x="1233" y="1363"/>
                </a:lnTo>
                <a:lnTo>
                  <a:pt x="1249" y="1352"/>
                </a:lnTo>
                <a:lnTo>
                  <a:pt x="1261" y="1361"/>
                </a:lnTo>
                <a:lnTo>
                  <a:pt x="1266" y="1361"/>
                </a:lnTo>
                <a:lnTo>
                  <a:pt x="1263" y="1368"/>
                </a:lnTo>
                <a:lnTo>
                  <a:pt x="1268" y="1375"/>
                </a:lnTo>
                <a:lnTo>
                  <a:pt x="1275" y="1387"/>
                </a:lnTo>
                <a:lnTo>
                  <a:pt x="1275" y="1425"/>
                </a:lnTo>
                <a:lnTo>
                  <a:pt x="1282" y="1425"/>
                </a:lnTo>
                <a:lnTo>
                  <a:pt x="1273" y="1434"/>
                </a:lnTo>
                <a:lnTo>
                  <a:pt x="1273" y="1442"/>
                </a:lnTo>
                <a:lnTo>
                  <a:pt x="1259" y="1444"/>
                </a:lnTo>
                <a:lnTo>
                  <a:pt x="1259" y="1453"/>
                </a:lnTo>
                <a:lnTo>
                  <a:pt x="1254" y="1456"/>
                </a:lnTo>
                <a:lnTo>
                  <a:pt x="1256" y="1460"/>
                </a:lnTo>
                <a:lnTo>
                  <a:pt x="1237" y="1470"/>
                </a:lnTo>
                <a:lnTo>
                  <a:pt x="1237" y="1477"/>
                </a:lnTo>
                <a:lnTo>
                  <a:pt x="1235" y="1489"/>
                </a:lnTo>
                <a:lnTo>
                  <a:pt x="1228" y="1494"/>
                </a:lnTo>
                <a:lnTo>
                  <a:pt x="1228" y="1513"/>
                </a:lnTo>
                <a:lnTo>
                  <a:pt x="1235" y="1517"/>
                </a:lnTo>
                <a:lnTo>
                  <a:pt x="1240" y="1510"/>
                </a:lnTo>
                <a:lnTo>
                  <a:pt x="1242" y="1515"/>
                </a:lnTo>
                <a:lnTo>
                  <a:pt x="1242" y="1522"/>
                </a:lnTo>
                <a:lnTo>
                  <a:pt x="1235" y="1529"/>
                </a:lnTo>
                <a:lnTo>
                  <a:pt x="1221" y="1541"/>
                </a:lnTo>
                <a:lnTo>
                  <a:pt x="1223" y="1553"/>
                </a:lnTo>
                <a:lnTo>
                  <a:pt x="1228" y="1558"/>
                </a:lnTo>
                <a:lnTo>
                  <a:pt x="1223" y="1562"/>
                </a:lnTo>
                <a:lnTo>
                  <a:pt x="1240" y="1574"/>
                </a:lnTo>
                <a:lnTo>
                  <a:pt x="1247" y="1588"/>
                </a:lnTo>
                <a:lnTo>
                  <a:pt x="1256" y="1595"/>
                </a:lnTo>
                <a:lnTo>
                  <a:pt x="1273" y="1640"/>
                </a:lnTo>
                <a:lnTo>
                  <a:pt x="1289" y="1666"/>
                </a:lnTo>
                <a:lnTo>
                  <a:pt x="1292" y="1681"/>
                </a:lnTo>
                <a:lnTo>
                  <a:pt x="1308" y="1697"/>
                </a:lnTo>
                <a:lnTo>
                  <a:pt x="1327" y="1709"/>
                </a:lnTo>
                <a:lnTo>
                  <a:pt x="1346" y="1719"/>
                </a:lnTo>
                <a:lnTo>
                  <a:pt x="1372" y="1737"/>
                </a:lnTo>
                <a:lnTo>
                  <a:pt x="1377" y="1763"/>
                </a:lnTo>
                <a:lnTo>
                  <a:pt x="1377" y="1787"/>
                </a:lnTo>
                <a:lnTo>
                  <a:pt x="1377" y="1808"/>
                </a:lnTo>
                <a:lnTo>
                  <a:pt x="1372" y="1816"/>
                </a:lnTo>
                <a:lnTo>
                  <a:pt x="1372" y="1844"/>
                </a:lnTo>
                <a:lnTo>
                  <a:pt x="1370" y="1853"/>
                </a:lnTo>
                <a:lnTo>
                  <a:pt x="1370" y="1868"/>
                </a:lnTo>
                <a:lnTo>
                  <a:pt x="1358" y="1901"/>
                </a:lnTo>
                <a:lnTo>
                  <a:pt x="1360" y="1917"/>
                </a:lnTo>
                <a:lnTo>
                  <a:pt x="1356" y="1924"/>
                </a:lnTo>
                <a:lnTo>
                  <a:pt x="1356" y="1929"/>
                </a:lnTo>
                <a:lnTo>
                  <a:pt x="1358" y="1960"/>
                </a:lnTo>
                <a:lnTo>
                  <a:pt x="1356" y="1981"/>
                </a:lnTo>
                <a:lnTo>
                  <a:pt x="1339" y="2031"/>
                </a:lnTo>
                <a:lnTo>
                  <a:pt x="1334" y="2031"/>
                </a:lnTo>
                <a:lnTo>
                  <a:pt x="1337" y="2040"/>
                </a:lnTo>
                <a:lnTo>
                  <a:pt x="1330" y="2043"/>
                </a:lnTo>
                <a:lnTo>
                  <a:pt x="1330" y="2064"/>
                </a:lnTo>
                <a:lnTo>
                  <a:pt x="1332" y="2083"/>
                </a:lnTo>
                <a:lnTo>
                  <a:pt x="1330" y="2090"/>
                </a:lnTo>
                <a:lnTo>
                  <a:pt x="1325" y="2116"/>
                </a:lnTo>
                <a:lnTo>
                  <a:pt x="1332" y="2123"/>
                </a:lnTo>
                <a:lnTo>
                  <a:pt x="1339" y="2121"/>
                </a:lnTo>
                <a:lnTo>
                  <a:pt x="1348" y="2121"/>
                </a:lnTo>
                <a:lnTo>
                  <a:pt x="1341" y="2128"/>
                </a:lnTo>
                <a:lnTo>
                  <a:pt x="1346" y="2128"/>
                </a:lnTo>
                <a:lnTo>
                  <a:pt x="1346" y="2138"/>
                </a:lnTo>
                <a:lnTo>
                  <a:pt x="1344" y="2135"/>
                </a:lnTo>
                <a:lnTo>
                  <a:pt x="1341" y="2135"/>
                </a:lnTo>
                <a:lnTo>
                  <a:pt x="1344" y="2140"/>
                </a:lnTo>
                <a:lnTo>
                  <a:pt x="1341" y="2142"/>
                </a:lnTo>
                <a:lnTo>
                  <a:pt x="1341" y="2147"/>
                </a:lnTo>
                <a:lnTo>
                  <a:pt x="1337" y="2157"/>
                </a:lnTo>
                <a:lnTo>
                  <a:pt x="1339" y="2164"/>
                </a:lnTo>
                <a:lnTo>
                  <a:pt x="1334" y="2171"/>
                </a:lnTo>
                <a:lnTo>
                  <a:pt x="1341" y="2175"/>
                </a:lnTo>
                <a:lnTo>
                  <a:pt x="1344" y="2183"/>
                </a:lnTo>
                <a:lnTo>
                  <a:pt x="1332" y="2187"/>
                </a:lnTo>
                <a:lnTo>
                  <a:pt x="1332" y="2192"/>
                </a:lnTo>
                <a:lnTo>
                  <a:pt x="1337" y="2194"/>
                </a:lnTo>
                <a:lnTo>
                  <a:pt x="1332" y="2197"/>
                </a:lnTo>
                <a:lnTo>
                  <a:pt x="1330" y="2199"/>
                </a:lnTo>
                <a:lnTo>
                  <a:pt x="1337" y="2197"/>
                </a:lnTo>
                <a:lnTo>
                  <a:pt x="1332" y="2201"/>
                </a:lnTo>
                <a:lnTo>
                  <a:pt x="1334" y="2201"/>
                </a:lnTo>
                <a:lnTo>
                  <a:pt x="1330" y="2204"/>
                </a:lnTo>
                <a:lnTo>
                  <a:pt x="1330" y="2211"/>
                </a:lnTo>
                <a:lnTo>
                  <a:pt x="1334" y="2206"/>
                </a:lnTo>
                <a:lnTo>
                  <a:pt x="1332" y="2211"/>
                </a:lnTo>
                <a:lnTo>
                  <a:pt x="1327" y="2218"/>
                </a:lnTo>
                <a:lnTo>
                  <a:pt x="1327" y="2211"/>
                </a:lnTo>
                <a:lnTo>
                  <a:pt x="1325" y="2216"/>
                </a:lnTo>
                <a:lnTo>
                  <a:pt x="1322" y="2213"/>
                </a:lnTo>
                <a:lnTo>
                  <a:pt x="1322" y="2211"/>
                </a:lnTo>
                <a:lnTo>
                  <a:pt x="1320" y="2204"/>
                </a:lnTo>
                <a:lnTo>
                  <a:pt x="1311" y="2204"/>
                </a:lnTo>
                <a:lnTo>
                  <a:pt x="1313" y="2211"/>
                </a:lnTo>
                <a:lnTo>
                  <a:pt x="1303" y="2218"/>
                </a:lnTo>
                <a:lnTo>
                  <a:pt x="1301" y="2223"/>
                </a:lnTo>
                <a:lnTo>
                  <a:pt x="1306" y="2225"/>
                </a:lnTo>
                <a:lnTo>
                  <a:pt x="1303" y="2220"/>
                </a:lnTo>
                <a:lnTo>
                  <a:pt x="1308" y="2218"/>
                </a:lnTo>
                <a:lnTo>
                  <a:pt x="1315" y="2223"/>
                </a:lnTo>
                <a:lnTo>
                  <a:pt x="1320" y="2223"/>
                </a:lnTo>
                <a:lnTo>
                  <a:pt x="1325" y="2228"/>
                </a:lnTo>
                <a:lnTo>
                  <a:pt x="1322" y="2230"/>
                </a:lnTo>
                <a:lnTo>
                  <a:pt x="1325" y="2232"/>
                </a:lnTo>
                <a:lnTo>
                  <a:pt x="1318" y="2237"/>
                </a:lnTo>
                <a:lnTo>
                  <a:pt x="1325" y="2239"/>
                </a:lnTo>
                <a:lnTo>
                  <a:pt x="1322" y="2244"/>
                </a:lnTo>
                <a:lnTo>
                  <a:pt x="1327" y="2242"/>
                </a:lnTo>
                <a:lnTo>
                  <a:pt x="1332" y="2251"/>
                </a:lnTo>
                <a:lnTo>
                  <a:pt x="1322" y="2249"/>
                </a:lnTo>
                <a:lnTo>
                  <a:pt x="1322" y="2254"/>
                </a:lnTo>
                <a:lnTo>
                  <a:pt x="1318" y="2246"/>
                </a:lnTo>
                <a:lnTo>
                  <a:pt x="1318" y="2256"/>
                </a:lnTo>
                <a:lnTo>
                  <a:pt x="1325" y="2256"/>
                </a:lnTo>
                <a:lnTo>
                  <a:pt x="1327" y="2261"/>
                </a:lnTo>
                <a:lnTo>
                  <a:pt x="1320" y="2258"/>
                </a:lnTo>
                <a:lnTo>
                  <a:pt x="1320" y="2277"/>
                </a:lnTo>
                <a:lnTo>
                  <a:pt x="1327" y="2273"/>
                </a:lnTo>
                <a:lnTo>
                  <a:pt x="1325" y="2280"/>
                </a:lnTo>
                <a:lnTo>
                  <a:pt x="1327" y="2282"/>
                </a:lnTo>
                <a:lnTo>
                  <a:pt x="1320" y="2284"/>
                </a:lnTo>
                <a:lnTo>
                  <a:pt x="1315" y="2294"/>
                </a:lnTo>
                <a:lnTo>
                  <a:pt x="1325" y="2301"/>
                </a:lnTo>
                <a:lnTo>
                  <a:pt x="1322" y="2303"/>
                </a:lnTo>
                <a:lnTo>
                  <a:pt x="1322" y="2306"/>
                </a:lnTo>
                <a:lnTo>
                  <a:pt x="1327" y="2306"/>
                </a:lnTo>
                <a:lnTo>
                  <a:pt x="1330" y="2308"/>
                </a:lnTo>
                <a:lnTo>
                  <a:pt x="1322" y="2310"/>
                </a:lnTo>
                <a:lnTo>
                  <a:pt x="1322" y="2315"/>
                </a:lnTo>
                <a:lnTo>
                  <a:pt x="1330" y="2322"/>
                </a:lnTo>
                <a:lnTo>
                  <a:pt x="1332" y="2336"/>
                </a:lnTo>
                <a:lnTo>
                  <a:pt x="1334" y="2336"/>
                </a:lnTo>
                <a:lnTo>
                  <a:pt x="1332" y="2327"/>
                </a:lnTo>
                <a:lnTo>
                  <a:pt x="1337" y="2336"/>
                </a:lnTo>
                <a:lnTo>
                  <a:pt x="1339" y="2332"/>
                </a:lnTo>
                <a:lnTo>
                  <a:pt x="1337" y="2329"/>
                </a:lnTo>
                <a:lnTo>
                  <a:pt x="1344" y="2329"/>
                </a:lnTo>
                <a:lnTo>
                  <a:pt x="1339" y="2325"/>
                </a:lnTo>
                <a:lnTo>
                  <a:pt x="1346" y="2329"/>
                </a:lnTo>
                <a:lnTo>
                  <a:pt x="1344" y="2334"/>
                </a:lnTo>
                <a:lnTo>
                  <a:pt x="1346" y="2341"/>
                </a:lnTo>
                <a:lnTo>
                  <a:pt x="1341" y="2348"/>
                </a:lnTo>
                <a:lnTo>
                  <a:pt x="1358" y="2348"/>
                </a:lnTo>
                <a:lnTo>
                  <a:pt x="1365" y="2355"/>
                </a:lnTo>
                <a:lnTo>
                  <a:pt x="1363" y="2362"/>
                </a:lnTo>
                <a:lnTo>
                  <a:pt x="1351" y="2370"/>
                </a:lnTo>
                <a:lnTo>
                  <a:pt x="1351" y="2365"/>
                </a:lnTo>
                <a:lnTo>
                  <a:pt x="1348" y="2365"/>
                </a:lnTo>
                <a:lnTo>
                  <a:pt x="1348" y="2372"/>
                </a:lnTo>
                <a:lnTo>
                  <a:pt x="1358" y="2377"/>
                </a:lnTo>
                <a:lnTo>
                  <a:pt x="1365" y="2377"/>
                </a:lnTo>
                <a:lnTo>
                  <a:pt x="1370" y="2353"/>
                </a:lnTo>
                <a:lnTo>
                  <a:pt x="1391" y="2341"/>
                </a:lnTo>
                <a:lnTo>
                  <a:pt x="1403" y="2341"/>
                </a:lnTo>
                <a:lnTo>
                  <a:pt x="1393" y="2327"/>
                </a:lnTo>
                <a:lnTo>
                  <a:pt x="1389" y="2327"/>
                </a:lnTo>
                <a:lnTo>
                  <a:pt x="1393" y="2325"/>
                </a:lnTo>
                <a:lnTo>
                  <a:pt x="1391" y="2313"/>
                </a:lnTo>
                <a:lnTo>
                  <a:pt x="1389" y="2315"/>
                </a:lnTo>
                <a:lnTo>
                  <a:pt x="1393" y="2301"/>
                </a:lnTo>
                <a:lnTo>
                  <a:pt x="1400" y="2294"/>
                </a:lnTo>
                <a:lnTo>
                  <a:pt x="1400" y="2287"/>
                </a:lnTo>
                <a:lnTo>
                  <a:pt x="1403" y="2294"/>
                </a:lnTo>
                <a:lnTo>
                  <a:pt x="1410" y="2289"/>
                </a:lnTo>
                <a:lnTo>
                  <a:pt x="1415" y="2270"/>
                </a:lnTo>
                <a:lnTo>
                  <a:pt x="1436" y="2251"/>
                </a:lnTo>
                <a:lnTo>
                  <a:pt x="1441" y="2239"/>
                </a:lnTo>
                <a:lnTo>
                  <a:pt x="1438" y="2230"/>
                </a:lnTo>
                <a:lnTo>
                  <a:pt x="1426" y="2228"/>
                </a:lnTo>
                <a:lnTo>
                  <a:pt x="1419" y="2218"/>
                </a:lnTo>
                <a:lnTo>
                  <a:pt x="1415" y="2211"/>
                </a:lnTo>
                <a:lnTo>
                  <a:pt x="1415" y="2206"/>
                </a:lnTo>
                <a:lnTo>
                  <a:pt x="1424" y="2192"/>
                </a:lnTo>
                <a:lnTo>
                  <a:pt x="1434" y="2187"/>
                </a:lnTo>
                <a:lnTo>
                  <a:pt x="1443" y="2187"/>
                </a:lnTo>
                <a:lnTo>
                  <a:pt x="1443" y="2183"/>
                </a:lnTo>
                <a:lnTo>
                  <a:pt x="1448" y="2175"/>
                </a:lnTo>
                <a:lnTo>
                  <a:pt x="1448" y="2159"/>
                </a:lnTo>
                <a:lnTo>
                  <a:pt x="1453" y="2154"/>
                </a:lnTo>
                <a:lnTo>
                  <a:pt x="1460" y="2149"/>
                </a:lnTo>
                <a:lnTo>
                  <a:pt x="1450" y="2142"/>
                </a:lnTo>
                <a:lnTo>
                  <a:pt x="1457" y="2138"/>
                </a:lnTo>
                <a:lnTo>
                  <a:pt x="1462" y="2145"/>
                </a:lnTo>
                <a:lnTo>
                  <a:pt x="1469" y="2145"/>
                </a:lnTo>
                <a:lnTo>
                  <a:pt x="1471" y="2140"/>
                </a:lnTo>
                <a:lnTo>
                  <a:pt x="1469" y="2133"/>
                </a:lnTo>
                <a:lnTo>
                  <a:pt x="1467" y="2130"/>
                </a:lnTo>
                <a:lnTo>
                  <a:pt x="1460" y="2133"/>
                </a:lnTo>
                <a:lnTo>
                  <a:pt x="1464" y="2135"/>
                </a:lnTo>
                <a:lnTo>
                  <a:pt x="1457" y="2138"/>
                </a:lnTo>
                <a:lnTo>
                  <a:pt x="1450" y="2130"/>
                </a:lnTo>
                <a:lnTo>
                  <a:pt x="1448" y="2107"/>
                </a:lnTo>
                <a:lnTo>
                  <a:pt x="1453" y="2104"/>
                </a:lnTo>
                <a:lnTo>
                  <a:pt x="1467" y="2114"/>
                </a:lnTo>
                <a:lnTo>
                  <a:pt x="1479" y="2114"/>
                </a:lnTo>
                <a:lnTo>
                  <a:pt x="1486" y="2109"/>
                </a:lnTo>
                <a:lnTo>
                  <a:pt x="1488" y="2104"/>
                </a:lnTo>
                <a:lnTo>
                  <a:pt x="1488" y="2093"/>
                </a:lnTo>
                <a:lnTo>
                  <a:pt x="1493" y="2081"/>
                </a:lnTo>
                <a:lnTo>
                  <a:pt x="1488" y="2078"/>
                </a:lnTo>
                <a:lnTo>
                  <a:pt x="1488" y="2069"/>
                </a:lnTo>
                <a:lnTo>
                  <a:pt x="1493" y="2071"/>
                </a:lnTo>
                <a:lnTo>
                  <a:pt x="1507" y="2071"/>
                </a:lnTo>
                <a:lnTo>
                  <a:pt x="1547" y="2064"/>
                </a:lnTo>
                <a:lnTo>
                  <a:pt x="1554" y="2057"/>
                </a:lnTo>
                <a:lnTo>
                  <a:pt x="1557" y="2052"/>
                </a:lnTo>
                <a:lnTo>
                  <a:pt x="1566" y="2038"/>
                </a:lnTo>
                <a:lnTo>
                  <a:pt x="1566" y="2026"/>
                </a:lnTo>
                <a:lnTo>
                  <a:pt x="1561" y="2024"/>
                </a:lnTo>
                <a:lnTo>
                  <a:pt x="1557" y="2017"/>
                </a:lnTo>
                <a:lnTo>
                  <a:pt x="1559" y="2007"/>
                </a:lnTo>
                <a:lnTo>
                  <a:pt x="1542" y="1996"/>
                </a:lnTo>
                <a:lnTo>
                  <a:pt x="1542" y="1986"/>
                </a:lnTo>
                <a:lnTo>
                  <a:pt x="1549" y="1993"/>
                </a:lnTo>
                <a:lnTo>
                  <a:pt x="1559" y="1993"/>
                </a:lnTo>
                <a:lnTo>
                  <a:pt x="1573" y="2000"/>
                </a:lnTo>
                <a:lnTo>
                  <a:pt x="1592" y="2003"/>
                </a:lnTo>
                <a:lnTo>
                  <a:pt x="1604" y="1996"/>
                </a:lnTo>
                <a:lnTo>
                  <a:pt x="1613" y="1981"/>
                </a:lnTo>
                <a:lnTo>
                  <a:pt x="1625" y="1967"/>
                </a:lnTo>
                <a:lnTo>
                  <a:pt x="1630" y="1958"/>
                </a:lnTo>
                <a:lnTo>
                  <a:pt x="1646" y="1943"/>
                </a:lnTo>
                <a:lnTo>
                  <a:pt x="1656" y="1929"/>
                </a:lnTo>
                <a:lnTo>
                  <a:pt x="1663" y="1910"/>
                </a:lnTo>
                <a:lnTo>
                  <a:pt x="1680" y="1894"/>
                </a:lnTo>
                <a:lnTo>
                  <a:pt x="1682" y="1877"/>
                </a:lnTo>
                <a:lnTo>
                  <a:pt x="1684" y="1875"/>
                </a:lnTo>
                <a:lnTo>
                  <a:pt x="1682" y="1870"/>
                </a:lnTo>
                <a:lnTo>
                  <a:pt x="1680" y="1858"/>
                </a:lnTo>
                <a:lnTo>
                  <a:pt x="1684" y="1846"/>
                </a:lnTo>
                <a:lnTo>
                  <a:pt x="1708" y="1825"/>
                </a:lnTo>
                <a:lnTo>
                  <a:pt x="1736" y="1813"/>
                </a:lnTo>
                <a:lnTo>
                  <a:pt x="1739" y="1808"/>
                </a:lnTo>
                <a:lnTo>
                  <a:pt x="1772" y="1808"/>
                </a:lnTo>
                <a:lnTo>
                  <a:pt x="1774" y="1801"/>
                </a:lnTo>
                <a:lnTo>
                  <a:pt x="1786" y="1794"/>
                </a:lnTo>
                <a:lnTo>
                  <a:pt x="1788" y="1782"/>
                </a:lnTo>
                <a:lnTo>
                  <a:pt x="1805" y="1756"/>
                </a:lnTo>
                <a:lnTo>
                  <a:pt x="1807" y="1737"/>
                </a:lnTo>
                <a:lnTo>
                  <a:pt x="1812" y="1730"/>
                </a:lnTo>
                <a:lnTo>
                  <a:pt x="1817" y="1704"/>
                </a:lnTo>
                <a:lnTo>
                  <a:pt x="1814" y="1683"/>
                </a:lnTo>
                <a:lnTo>
                  <a:pt x="1817" y="1666"/>
                </a:lnTo>
                <a:lnTo>
                  <a:pt x="1829" y="1659"/>
                </a:lnTo>
                <a:lnTo>
                  <a:pt x="1840" y="1638"/>
                </a:lnTo>
                <a:lnTo>
                  <a:pt x="1855" y="1626"/>
                </a:lnTo>
                <a:lnTo>
                  <a:pt x="1869" y="1605"/>
                </a:lnTo>
                <a:lnTo>
                  <a:pt x="1874" y="1579"/>
                </a:lnTo>
                <a:lnTo>
                  <a:pt x="1871" y="1560"/>
                </a:lnTo>
                <a:lnTo>
                  <a:pt x="1866" y="1553"/>
                </a:lnTo>
                <a:lnTo>
                  <a:pt x="1843" y="1550"/>
                </a:lnTo>
                <a:lnTo>
                  <a:pt x="1810" y="1522"/>
                </a:lnTo>
                <a:lnTo>
                  <a:pt x="1805" y="1520"/>
                </a:lnTo>
                <a:lnTo>
                  <a:pt x="1777" y="1520"/>
                </a:lnTo>
                <a:lnTo>
                  <a:pt x="1753" y="1513"/>
                </a:lnTo>
                <a:lnTo>
                  <a:pt x="1741" y="1517"/>
                </a:lnTo>
                <a:lnTo>
                  <a:pt x="1743" y="1510"/>
                </a:lnTo>
                <a:lnTo>
                  <a:pt x="1736" y="1510"/>
                </a:lnTo>
                <a:lnTo>
                  <a:pt x="1739" y="1505"/>
                </a:lnTo>
                <a:lnTo>
                  <a:pt x="1734" y="1501"/>
                </a:lnTo>
                <a:lnTo>
                  <a:pt x="1729" y="1503"/>
                </a:lnTo>
                <a:lnTo>
                  <a:pt x="1727" y="1498"/>
                </a:lnTo>
                <a:lnTo>
                  <a:pt x="1703" y="1489"/>
                </a:lnTo>
                <a:lnTo>
                  <a:pt x="1689" y="1489"/>
                </a:lnTo>
                <a:lnTo>
                  <a:pt x="1684" y="1501"/>
                </a:lnTo>
                <a:lnTo>
                  <a:pt x="1677" y="1503"/>
                </a:lnTo>
                <a:lnTo>
                  <a:pt x="1672" y="1515"/>
                </a:lnTo>
                <a:lnTo>
                  <a:pt x="1670" y="1505"/>
                </a:lnTo>
                <a:lnTo>
                  <a:pt x="1644" y="1505"/>
                </a:lnTo>
                <a:lnTo>
                  <a:pt x="1642" y="1508"/>
                </a:lnTo>
                <a:lnTo>
                  <a:pt x="1642" y="1503"/>
                </a:lnTo>
                <a:lnTo>
                  <a:pt x="1654" y="1503"/>
                </a:lnTo>
                <a:lnTo>
                  <a:pt x="1654" y="1496"/>
                </a:lnTo>
                <a:lnTo>
                  <a:pt x="1649" y="1494"/>
                </a:lnTo>
                <a:lnTo>
                  <a:pt x="1654" y="1491"/>
                </a:lnTo>
                <a:lnTo>
                  <a:pt x="1644" y="1496"/>
                </a:lnTo>
                <a:lnTo>
                  <a:pt x="1642" y="1486"/>
                </a:lnTo>
                <a:lnTo>
                  <a:pt x="1661" y="1465"/>
                </a:lnTo>
                <a:lnTo>
                  <a:pt x="1663" y="1456"/>
                </a:lnTo>
                <a:lnTo>
                  <a:pt x="1656" y="1453"/>
                </a:lnTo>
                <a:lnTo>
                  <a:pt x="1646" y="1425"/>
                </a:lnTo>
                <a:lnTo>
                  <a:pt x="1642" y="1420"/>
                </a:lnTo>
                <a:lnTo>
                  <a:pt x="1639" y="1423"/>
                </a:lnTo>
                <a:lnTo>
                  <a:pt x="1637" y="1418"/>
                </a:lnTo>
                <a:lnTo>
                  <a:pt x="1625" y="1408"/>
                </a:lnTo>
                <a:lnTo>
                  <a:pt x="1609" y="1401"/>
                </a:lnTo>
                <a:lnTo>
                  <a:pt x="1606" y="1404"/>
                </a:lnTo>
                <a:lnTo>
                  <a:pt x="1606" y="1399"/>
                </a:lnTo>
                <a:lnTo>
                  <a:pt x="1592" y="1397"/>
                </a:lnTo>
                <a:lnTo>
                  <a:pt x="1564" y="1397"/>
                </a:lnTo>
                <a:lnTo>
                  <a:pt x="1554" y="1387"/>
                </a:lnTo>
                <a:lnTo>
                  <a:pt x="1542" y="1382"/>
                </a:lnTo>
                <a:lnTo>
                  <a:pt x="1540" y="1373"/>
                </a:lnTo>
                <a:lnTo>
                  <a:pt x="1528" y="1363"/>
                </a:lnTo>
                <a:lnTo>
                  <a:pt x="1523" y="1363"/>
                </a:lnTo>
                <a:lnTo>
                  <a:pt x="1519" y="1359"/>
                </a:lnTo>
                <a:lnTo>
                  <a:pt x="1514" y="1361"/>
                </a:lnTo>
                <a:lnTo>
                  <a:pt x="1507" y="1361"/>
                </a:lnTo>
                <a:lnTo>
                  <a:pt x="1512" y="1356"/>
                </a:lnTo>
                <a:lnTo>
                  <a:pt x="1507" y="1347"/>
                </a:lnTo>
                <a:lnTo>
                  <a:pt x="1497" y="1342"/>
                </a:lnTo>
                <a:lnTo>
                  <a:pt x="1488" y="1342"/>
                </a:lnTo>
                <a:lnTo>
                  <a:pt x="1486" y="1335"/>
                </a:lnTo>
                <a:lnTo>
                  <a:pt x="1481" y="1333"/>
                </a:lnTo>
                <a:lnTo>
                  <a:pt x="1493" y="1328"/>
                </a:lnTo>
                <a:lnTo>
                  <a:pt x="1464" y="1328"/>
                </a:lnTo>
                <a:lnTo>
                  <a:pt x="1462" y="1330"/>
                </a:lnTo>
                <a:lnTo>
                  <a:pt x="1467" y="1333"/>
                </a:lnTo>
                <a:lnTo>
                  <a:pt x="1450" y="1335"/>
                </a:lnTo>
                <a:lnTo>
                  <a:pt x="1443" y="1335"/>
                </a:lnTo>
                <a:lnTo>
                  <a:pt x="1436" y="1330"/>
                </a:lnTo>
                <a:lnTo>
                  <a:pt x="1408" y="1333"/>
                </a:lnTo>
                <a:lnTo>
                  <a:pt x="1403" y="1321"/>
                </a:lnTo>
                <a:lnTo>
                  <a:pt x="1386" y="1318"/>
                </a:lnTo>
                <a:lnTo>
                  <a:pt x="1382" y="1307"/>
                </a:lnTo>
                <a:lnTo>
                  <a:pt x="1377" y="1314"/>
                </a:lnTo>
                <a:lnTo>
                  <a:pt x="1384" y="1316"/>
                </a:lnTo>
                <a:lnTo>
                  <a:pt x="1384" y="1318"/>
                </a:lnTo>
                <a:lnTo>
                  <a:pt x="1370" y="1321"/>
                </a:lnTo>
                <a:lnTo>
                  <a:pt x="1360" y="1328"/>
                </a:lnTo>
                <a:lnTo>
                  <a:pt x="1360" y="1333"/>
                </a:lnTo>
                <a:lnTo>
                  <a:pt x="1365" y="1342"/>
                </a:lnTo>
                <a:lnTo>
                  <a:pt x="1365" y="1347"/>
                </a:lnTo>
                <a:lnTo>
                  <a:pt x="1358" y="1352"/>
                </a:lnTo>
                <a:lnTo>
                  <a:pt x="1353" y="1342"/>
                </a:lnTo>
                <a:lnTo>
                  <a:pt x="1353" y="1337"/>
                </a:lnTo>
                <a:lnTo>
                  <a:pt x="1358" y="1328"/>
                </a:lnTo>
                <a:lnTo>
                  <a:pt x="1356" y="1316"/>
                </a:lnTo>
                <a:lnTo>
                  <a:pt x="1363" y="1311"/>
                </a:lnTo>
                <a:lnTo>
                  <a:pt x="1363" y="1307"/>
                </a:lnTo>
                <a:lnTo>
                  <a:pt x="1358" y="1304"/>
                </a:lnTo>
                <a:lnTo>
                  <a:pt x="1351" y="1307"/>
                </a:lnTo>
                <a:lnTo>
                  <a:pt x="1348" y="1314"/>
                </a:lnTo>
                <a:lnTo>
                  <a:pt x="1334" y="1318"/>
                </a:lnTo>
                <a:lnTo>
                  <a:pt x="1322" y="1321"/>
                </a:lnTo>
                <a:lnTo>
                  <a:pt x="1318" y="1328"/>
                </a:lnTo>
                <a:lnTo>
                  <a:pt x="1315" y="1325"/>
                </a:lnTo>
                <a:lnTo>
                  <a:pt x="1311" y="1325"/>
                </a:lnTo>
                <a:lnTo>
                  <a:pt x="1301" y="1333"/>
                </a:lnTo>
                <a:lnTo>
                  <a:pt x="1301" y="1344"/>
                </a:lnTo>
                <a:lnTo>
                  <a:pt x="1285" y="1359"/>
                </a:lnTo>
                <a:lnTo>
                  <a:pt x="1285" y="1366"/>
                </a:lnTo>
                <a:lnTo>
                  <a:pt x="1275" y="1359"/>
                </a:lnTo>
                <a:lnTo>
                  <a:pt x="1266" y="1347"/>
                </a:lnTo>
                <a:lnTo>
                  <a:pt x="1249" y="1344"/>
                </a:lnTo>
                <a:lnTo>
                  <a:pt x="1244" y="1344"/>
                </a:lnTo>
                <a:lnTo>
                  <a:pt x="1240" y="1352"/>
                </a:lnTo>
                <a:lnTo>
                  <a:pt x="1237" y="1349"/>
                </a:lnTo>
                <a:lnTo>
                  <a:pt x="1223" y="1354"/>
                </a:lnTo>
                <a:lnTo>
                  <a:pt x="1209" y="1352"/>
                </a:lnTo>
                <a:lnTo>
                  <a:pt x="1207" y="1347"/>
                </a:lnTo>
                <a:lnTo>
                  <a:pt x="1202" y="1342"/>
                </a:lnTo>
                <a:lnTo>
                  <a:pt x="1192" y="1335"/>
                </a:lnTo>
                <a:lnTo>
                  <a:pt x="1188" y="1325"/>
                </a:lnTo>
                <a:lnTo>
                  <a:pt x="1185" y="1318"/>
                </a:lnTo>
                <a:lnTo>
                  <a:pt x="1192" y="1266"/>
                </a:lnTo>
                <a:lnTo>
                  <a:pt x="1181" y="1257"/>
                </a:lnTo>
                <a:lnTo>
                  <a:pt x="1169" y="1252"/>
                </a:lnTo>
                <a:lnTo>
                  <a:pt x="1121" y="1254"/>
                </a:lnTo>
                <a:lnTo>
                  <a:pt x="1114" y="1252"/>
                </a:lnTo>
                <a:lnTo>
                  <a:pt x="1121" y="1238"/>
                </a:lnTo>
                <a:lnTo>
                  <a:pt x="1126" y="1219"/>
                </a:lnTo>
                <a:lnTo>
                  <a:pt x="1121" y="1214"/>
                </a:lnTo>
                <a:lnTo>
                  <a:pt x="1124" y="1209"/>
                </a:lnTo>
                <a:lnTo>
                  <a:pt x="1126" y="1209"/>
                </a:lnTo>
                <a:lnTo>
                  <a:pt x="1126" y="1214"/>
                </a:lnTo>
                <a:lnTo>
                  <a:pt x="1128" y="1221"/>
                </a:lnTo>
                <a:lnTo>
                  <a:pt x="1133" y="1202"/>
                </a:lnTo>
                <a:lnTo>
                  <a:pt x="1131" y="1200"/>
                </a:lnTo>
                <a:lnTo>
                  <a:pt x="1133" y="1200"/>
                </a:lnTo>
                <a:lnTo>
                  <a:pt x="1131" y="1198"/>
                </a:lnTo>
                <a:lnTo>
                  <a:pt x="1143" y="1174"/>
                </a:lnTo>
                <a:lnTo>
                  <a:pt x="1140" y="1169"/>
                </a:lnTo>
                <a:lnTo>
                  <a:pt x="1133" y="1169"/>
                </a:lnTo>
                <a:lnTo>
                  <a:pt x="1128" y="1172"/>
                </a:lnTo>
                <a:lnTo>
                  <a:pt x="1128" y="1169"/>
                </a:lnTo>
                <a:lnTo>
                  <a:pt x="1126" y="1167"/>
                </a:lnTo>
                <a:lnTo>
                  <a:pt x="1093" y="1176"/>
                </a:lnTo>
                <a:lnTo>
                  <a:pt x="1086" y="1202"/>
                </a:lnTo>
                <a:lnTo>
                  <a:pt x="1079" y="1207"/>
                </a:lnTo>
                <a:lnTo>
                  <a:pt x="1081" y="1212"/>
                </a:lnTo>
                <a:lnTo>
                  <a:pt x="1076" y="1214"/>
                </a:lnTo>
                <a:lnTo>
                  <a:pt x="1065" y="1212"/>
                </a:lnTo>
                <a:lnTo>
                  <a:pt x="1036" y="1219"/>
                </a:lnTo>
                <a:lnTo>
                  <a:pt x="1029" y="1214"/>
                </a:lnTo>
                <a:lnTo>
                  <a:pt x="1020" y="1209"/>
                </a:lnTo>
                <a:lnTo>
                  <a:pt x="1013" y="1205"/>
                </a:lnTo>
                <a:lnTo>
                  <a:pt x="1008" y="1193"/>
                </a:lnTo>
                <a:lnTo>
                  <a:pt x="996" y="1179"/>
                </a:lnTo>
                <a:lnTo>
                  <a:pt x="998" y="1169"/>
                </a:lnTo>
                <a:lnTo>
                  <a:pt x="991" y="1160"/>
                </a:lnTo>
                <a:lnTo>
                  <a:pt x="991" y="1141"/>
                </a:lnTo>
                <a:lnTo>
                  <a:pt x="989" y="1122"/>
                </a:lnTo>
                <a:lnTo>
                  <a:pt x="994" y="1112"/>
                </a:lnTo>
                <a:lnTo>
                  <a:pt x="1001" y="1110"/>
                </a:lnTo>
                <a:lnTo>
                  <a:pt x="1001" y="1103"/>
                </a:lnTo>
                <a:lnTo>
                  <a:pt x="994" y="1091"/>
                </a:lnTo>
                <a:lnTo>
                  <a:pt x="996" y="1084"/>
                </a:lnTo>
                <a:lnTo>
                  <a:pt x="994" y="1082"/>
                </a:lnTo>
                <a:lnTo>
                  <a:pt x="996" y="1082"/>
                </a:lnTo>
                <a:lnTo>
                  <a:pt x="996" y="1072"/>
                </a:lnTo>
                <a:lnTo>
                  <a:pt x="1008" y="1065"/>
                </a:lnTo>
                <a:lnTo>
                  <a:pt x="1008" y="1058"/>
                </a:lnTo>
                <a:lnTo>
                  <a:pt x="1020" y="1058"/>
                </a:lnTo>
                <a:lnTo>
                  <a:pt x="1027" y="1056"/>
                </a:lnTo>
                <a:lnTo>
                  <a:pt x="1029" y="1041"/>
                </a:lnTo>
                <a:lnTo>
                  <a:pt x="1034" y="1044"/>
                </a:lnTo>
                <a:lnTo>
                  <a:pt x="1032" y="1046"/>
                </a:lnTo>
                <a:lnTo>
                  <a:pt x="1043" y="1041"/>
                </a:lnTo>
                <a:lnTo>
                  <a:pt x="1067" y="1044"/>
                </a:lnTo>
                <a:lnTo>
                  <a:pt x="1072" y="1041"/>
                </a:lnTo>
                <a:lnTo>
                  <a:pt x="1086" y="1051"/>
                </a:lnTo>
                <a:lnTo>
                  <a:pt x="1095" y="1051"/>
                </a:lnTo>
                <a:lnTo>
                  <a:pt x="1098" y="1046"/>
                </a:lnTo>
                <a:lnTo>
                  <a:pt x="1107" y="1053"/>
                </a:lnTo>
                <a:lnTo>
                  <a:pt x="1110" y="1051"/>
                </a:lnTo>
                <a:lnTo>
                  <a:pt x="1102" y="1044"/>
                </a:lnTo>
                <a:lnTo>
                  <a:pt x="1107" y="1037"/>
                </a:lnTo>
                <a:lnTo>
                  <a:pt x="1093" y="1037"/>
                </a:lnTo>
                <a:lnTo>
                  <a:pt x="1093" y="1032"/>
                </a:lnTo>
                <a:lnTo>
                  <a:pt x="1121" y="1032"/>
                </a:lnTo>
                <a:lnTo>
                  <a:pt x="1126" y="1022"/>
                </a:lnTo>
                <a:lnTo>
                  <a:pt x="1126" y="1034"/>
                </a:lnTo>
                <a:lnTo>
                  <a:pt x="1140" y="1030"/>
                </a:lnTo>
                <a:lnTo>
                  <a:pt x="1140" y="1030"/>
                </a:lnTo>
                <a:lnTo>
                  <a:pt x="1150" y="1030"/>
                </a:lnTo>
                <a:lnTo>
                  <a:pt x="1164" y="1044"/>
                </a:lnTo>
                <a:lnTo>
                  <a:pt x="1183" y="1037"/>
                </a:lnTo>
                <a:lnTo>
                  <a:pt x="1199" y="1051"/>
                </a:lnTo>
                <a:lnTo>
                  <a:pt x="1199" y="1072"/>
                </a:lnTo>
                <a:lnTo>
                  <a:pt x="1204" y="1072"/>
                </a:lnTo>
                <a:lnTo>
                  <a:pt x="1202" y="1079"/>
                </a:lnTo>
                <a:lnTo>
                  <a:pt x="1207" y="1089"/>
                </a:lnTo>
                <a:lnTo>
                  <a:pt x="1209" y="1086"/>
                </a:lnTo>
                <a:lnTo>
                  <a:pt x="1214" y="1103"/>
                </a:lnTo>
                <a:lnTo>
                  <a:pt x="1221" y="1105"/>
                </a:lnTo>
                <a:lnTo>
                  <a:pt x="1223" y="1115"/>
                </a:lnTo>
                <a:lnTo>
                  <a:pt x="1235" y="1110"/>
                </a:lnTo>
                <a:lnTo>
                  <a:pt x="1237" y="1101"/>
                </a:lnTo>
                <a:lnTo>
                  <a:pt x="1237" y="1086"/>
                </a:lnTo>
                <a:lnTo>
                  <a:pt x="1216" y="1027"/>
                </a:lnTo>
                <a:lnTo>
                  <a:pt x="1225" y="1003"/>
                </a:lnTo>
                <a:lnTo>
                  <a:pt x="1230" y="1001"/>
                </a:lnTo>
                <a:lnTo>
                  <a:pt x="1230" y="996"/>
                </a:lnTo>
                <a:lnTo>
                  <a:pt x="1237" y="996"/>
                </a:lnTo>
                <a:lnTo>
                  <a:pt x="1249" y="987"/>
                </a:lnTo>
                <a:lnTo>
                  <a:pt x="1256" y="977"/>
                </a:lnTo>
                <a:lnTo>
                  <a:pt x="1270" y="970"/>
                </a:lnTo>
                <a:lnTo>
                  <a:pt x="1275" y="963"/>
                </a:lnTo>
                <a:lnTo>
                  <a:pt x="1289" y="959"/>
                </a:lnTo>
                <a:lnTo>
                  <a:pt x="1289" y="954"/>
                </a:lnTo>
                <a:lnTo>
                  <a:pt x="1287" y="954"/>
                </a:lnTo>
                <a:lnTo>
                  <a:pt x="1289" y="951"/>
                </a:lnTo>
                <a:lnTo>
                  <a:pt x="1285" y="947"/>
                </a:lnTo>
                <a:lnTo>
                  <a:pt x="1289" y="947"/>
                </a:lnTo>
                <a:lnTo>
                  <a:pt x="1294" y="949"/>
                </a:lnTo>
                <a:lnTo>
                  <a:pt x="1301" y="944"/>
                </a:lnTo>
                <a:lnTo>
                  <a:pt x="1299" y="940"/>
                </a:lnTo>
                <a:lnTo>
                  <a:pt x="1296" y="944"/>
                </a:lnTo>
                <a:lnTo>
                  <a:pt x="1294" y="940"/>
                </a:lnTo>
                <a:lnTo>
                  <a:pt x="1287" y="940"/>
                </a:lnTo>
                <a:lnTo>
                  <a:pt x="1287" y="932"/>
                </a:lnTo>
                <a:lnTo>
                  <a:pt x="1289" y="937"/>
                </a:lnTo>
                <a:lnTo>
                  <a:pt x="1294" y="935"/>
                </a:lnTo>
                <a:lnTo>
                  <a:pt x="1299" y="937"/>
                </a:lnTo>
                <a:lnTo>
                  <a:pt x="1296" y="923"/>
                </a:lnTo>
                <a:lnTo>
                  <a:pt x="1289" y="921"/>
                </a:lnTo>
                <a:lnTo>
                  <a:pt x="1294" y="918"/>
                </a:lnTo>
                <a:lnTo>
                  <a:pt x="1289" y="909"/>
                </a:lnTo>
                <a:lnTo>
                  <a:pt x="1292" y="906"/>
                </a:lnTo>
                <a:lnTo>
                  <a:pt x="1277" y="895"/>
                </a:lnTo>
                <a:lnTo>
                  <a:pt x="1277" y="892"/>
                </a:lnTo>
                <a:lnTo>
                  <a:pt x="1292" y="899"/>
                </a:lnTo>
                <a:lnTo>
                  <a:pt x="1287" y="895"/>
                </a:lnTo>
                <a:lnTo>
                  <a:pt x="1287" y="880"/>
                </a:lnTo>
                <a:lnTo>
                  <a:pt x="1296" y="876"/>
                </a:lnTo>
                <a:lnTo>
                  <a:pt x="1292" y="885"/>
                </a:lnTo>
                <a:lnTo>
                  <a:pt x="1294" y="887"/>
                </a:lnTo>
                <a:lnTo>
                  <a:pt x="1294" y="895"/>
                </a:lnTo>
                <a:lnTo>
                  <a:pt x="1301" y="904"/>
                </a:lnTo>
                <a:lnTo>
                  <a:pt x="1296" y="911"/>
                </a:lnTo>
                <a:lnTo>
                  <a:pt x="1299" y="918"/>
                </a:lnTo>
                <a:lnTo>
                  <a:pt x="1311" y="892"/>
                </a:lnTo>
                <a:lnTo>
                  <a:pt x="1303" y="873"/>
                </a:lnTo>
                <a:lnTo>
                  <a:pt x="1311" y="880"/>
                </a:lnTo>
                <a:lnTo>
                  <a:pt x="1313" y="885"/>
                </a:lnTo>
                <a:lnTo>
                  <a:pt x="1322" y="873"/>
                </a:lnTo>
                <a:lnTo>
                  <a:pt x="1325" y="864"/>
                </a:lnTo>
                <a:lnTo>
                  <a:pt x="1322" y="857"/>
                </a:lnTo>
                <a:lnTo>
                  <a:pt x="1322" y="854"/>
                </a:lnTo>
                <a:lnTo>
                  <a:pt x="1339" y="843"/>
                </a:lnTo>
                <a:lnTo>
                  <a:pt x="1358" y="840"/>
                </a:lnTo>
                <a:lnTo>
                  <a:pt x="1363" y="835"/>
                </a:lnTo>
                <a:lnTo>
                  <a:pt x="1365" y="838"/>
                </a:lnTo>
                <a:lnTo>
                  <a:pt x="1382" y="835"/>
                </a:lnTo>
                <a:lnTo>
                  <a:pt x="1382" y="831"/>
                </a:lnTo>
                <a:lnTo>
                  <a:pt x="1379" y="835"/>
                </a:lnTo>
                <a:lnTo>
                  <a:pt x="1377" y="835"/>
                </a:lnTo>
                <a:lnTo>
                  <a:pt x="1367" y="824"/>
                </a:lnTo>
                <a:lnTo>
                  <a:pt x="1377" y="798"/>
                </a:lnTo>
                <a:lnTo>
                  <a:pt x="1393" y="790"/>
                </a:lnTo>
                <a:lnTo>
                  <a:pt x="1398" y="781"/>
                </a:lnTo>
                <a:lnTo>
                  <a:pt x="1405" y="786"/>
                </a:lnTo>
                <a:lnTo>
                  <a:pt x="1422" y="779"/>
                </a:lnTo>
                <a:lnTo>
                  <a:pt x="1422" y="776"/>
                </a:lnTo>
                <a:lnTo>
                  <a:pt x="1422" y="774"/>
                </a:lnTo>
                <a:lnTo>
                  <a:pt x="1422" y="767"/>
                </a:lnTo>
                <a:lnTo>
                  <a:pt x="1443" y="764"/>
                </a:lnTo>
                <a:lnTo>
                  <a:pt x="1457" y="753"/>
                </a:lnTo>
                <a:lnTo>
                  <a:pt x="1460" y="755"/>
                </a:lnTo>
                <a:lnTo>
                  <a:pt x="1453" y="762"/>
                </a:lnTo>
                <a:lnTo>
                  <a:pt x="1455" y="764"/>
                </a:lnTo>
                <a:lnTo>
                  <a:pt x="1474" y="764"/>
                </a:lnTo>
                <a:lnTo>
                  <a:pt x="1464" y="769"/>
                </a:lnTo>
                <a:lnTo>
                  <a:pt x="1460" y="764"/>
                </a:lnTo>
                <a:lnTo>
                  <a:pt x="1436" y="781"/>
                </a:lnTo>
                <a:lnTo>
                  <a:pt x="1438" y="779"/>
                </a:lnTo>
                <a:lnTo>
                  <a:pt x="1436" y="788"/>
                </a:lnTo>
                <a:lnTo>
                  <a:pt x="1436" y="795"/>
                </a:lnTo>
                <a:lnTo>
                  <a:pt x="1445" y="800"/>
                </a:lnTo>
                <a:lnTo>
                  <a:pt x="1462" y="786"/>
                </a:lnTo>
                <a:lnTo>
                  <a:pt x="1464" y="779"/>
                </a:lnTo>
                <a:lnTo>
                  <a:pt x="1471" y="781"/>
                </a:lnTo>
                <a:lnTo>
                  <a:pt x="1471" y="776"/>
                </a:lnTo>
                <a:lnTo>
                  <a:pt x="1481" y="776"/>
                </a:lnTo>
                <a:lnTo>
                  <a:pt x="1507" y="764"/>
                </a:lnTo>
                <a:lnTo>
                  <a:pt x="1502" y="764"/>
                </a:lnTo>
                <a:lnTo>
                  <a:pt x="1505" y="760"/>
                </a:lnTo>
                <a:lnTo>
                  <a:pt x="1495" y="757"/>
                </a:lnTo>
                <a:lnTo>
                  <a:pt x="1495" y="753"/>
                </a:lnTo>
                <a:lnTo>
                  <a:pt x="1483" y="757"/>
                </a:lnTo>
                <a:lnTo>
                  <a:pt x="1467" y="750"/>
                </a:lnTo>
                <a:lnTo>
                  <a:pt x="1469" y="750"/>
                </a:lnTo>
                <a:lnTo>
                  <a:pt x="1457" y="745"/>
                </a:lnTo>
                <a:lnTo>
                  <a:pt x="1455" y="741"/>
                </a:lnTo>
                <a:lnTo>
                  <a:pt x="1453" y="729"/>
                </a:lnTo>
                <a:lnTo>
                  <a:pt x="1448" y="729"/>
                </a:lnTo>
                <a:lnTo>
                  <a:pt x="1455" y="715"/>
                </a:lnTo>
                <a:lnTo>
                  <a:pt x="1450" y="712"/>
                </a:lnTo>
                <a:lnTo>
                  <a:pt x="1443" y="715"/>
                </a:lnTo>
                <a:lnTo>
                  <a:pt x="1441" y="712"/>
                </a:lnTo>
                <a:lnTo>
                  <a:pt x="1429" y="710"/>
                </a:lnTo>
                <a:lnTo>
                  <a:pt x="1438" y="705"/>
                </a:lnTo>
                <a:lnTo>
                  <a:pt x="1448" y="708"/>
                </a:lnTo>
                <a:lnTo>
                  <a:pt x="1462" y="698"/>
                </a:lnTo>
                <a:lnTo>
                  <a:pt x="1460" y="689"/>
                </a:lnTo>
                <a:lnTo>
                  <a:pt x="1450" y="684"/>
                </a:lnTo>
                <a:lnTo>
                  <a:pt x="1429" y="684"/>
                </a:lnTo>
                <a:lnTo>
                  <a:pt x="1403" y="698"/>
                </a:lnTo>
                <a:lnTo>
                  <a:pt x="1386" y="710"/>
                </a:lnTo>
                <a:lnTo>
                  <a:pt x="1370" y="731"/>
                </a:lnTo>
                <a:lnTo>
                  <a:pt x="1365" y="734"/>
                </a:lnTo>
                <a:lnTo>
                  <a:pt x="1377" y="719"/>
                </a:lnTo>
                <a:lnTo>
                  <a:pt x="1384" y="705"/>
                </a:lnTo>
                <a:lnTo>
                  <a:pt x="1389" y="703"/>
                </a:lnTo>
                <a:lnTo>
                  <a:pt x="1396" y="691"/>
                </a:lnTo>
                <a:lnTo>
                  <a:pt x="1408" y="682"/>
                </a:lnTo>
                <a:lnTo>
                  <a:pt x="1419" y="682"/>
                </a:lnTo>
                <a:lnTo>
                  <a:pt x="1424" y="667"/>
                </a:lnTo>
                <a:lnTo>
                  <a:pt x="1434" y="660"/>
                </a:lnTo>
                <a:lnTo>
                  <a:pt x="1490" y="660"/>
                </a:lnTo>
                <a:lnTo>
                  <a:pt x="1500" y="665"/>
                </a:lnTo>
                <a:lnTo>
                  <a:pt x="1519" y="658"/>
                </a:lnTo>
                <a:lnTo>
                  <a:pt x="1519" y="660"/>
                </a:lnTo>
                <a:lnTo>
                  <a:pt x="1521" y="660"/>
                </a:lnTo>
                <a:lnTo>
                  <a:pt x="1545" y="637"/>
                </a:lnTo>
                <a:lnTo>
                  <a:pt x="1568" y="632"/>
                </a:lnTo>
                <a:lnTo>
                  <a:pt x="1583" y="618"/>
                </a:lnTo>
                <a:lnTo>
                  <a:pt x="1578" y="613"/>
                </a:lnTo>
                <a:lnTo>
                  <a:pt x="1583" y="615"/>
                </a:lnTo>
                <a:lnTo>
                  <a:pt x="1578" y="608"/>
                </a:lnTo>
                <a:lnTo>
                  <a:pt x="1580" y="608"/>
                </a:lnTo>
                <a:lnTo>
                  <a:pt x="1580" y="599"/>
                </a:lnTo>
                <a:lnTo>
                  <a:pt x="1573" y="594"/>
                </a:lnTo>
                <a:lnTo>
                  <a:pt x="1583" y="594"/>
                </a:lnTo>
                <a:lnTo>
                  <a:pt x="1578" y="587"/>
                </a:lnTo>
                <a:lnTo>
                  <a:pt x="1580" y="587"/>
                </a:lnTo>
                <a:lnTo>
                  <a:pt x="1564" y="580"/>
                </a:lnTo>
                <a:lnTo>
                  <a:pt x="1559" y="589"/>
                </a:lnTo>
                <a:lnTo>
                  <a:pt x="1559" y="570"/>
                </a:lnTo>
                <a:lnTo>
                  <a:pt x="1547" y="573"/>
                </a:lnTo>
                <a:lnTo>
                  <a:pt x="1554" y="573"/>
                </a:lnTo>
                <a:lnTo>
                  <a:pt x="1540" y="575"/>
                </a:lnTo>
                <a:lnTo>
                  <a:pt x="1516" y="594"/>
                </a:lnTo>
                <a:lnTo>
                  <a:pt x="1519" y="587"/>
                </a:lnTo>
                <a:lnTo>
                  <a:pt x="1507" y="582"/>
                </a:lnTo>
                <a:lnTo>
                  <a:pt x="1509" y="580"/>
                </a:lnTo>
                <a:lnTo>
                  <a:pt x="1519" y="584"/>
                </a:lnTo>
                <a:lnTo>
                  <a:pt x="1523" y="577"/>
                </a:lnTo>
                <a:lnTo>
                  <a:pt x="1540" y="573"/>
                </a:lnTo>
                <a:lnTo>
                  <a:pt x="1531" y="573"/>
                </a:lnTo>
                <a:lnTo>
                  <a:pt x="1557" y="563"/>
                </a:lnTo>
                <a:lnTo>
                  <a:pt x="1549" y="551"/>
                </a:lnTo>
                <a:lnTo>
                  <a:pt x="1545" y="556"/>
                </a:lnTo>
                <a:lnTo>
                  <a:pt x="1538" y="554"/>
                </a:lnTo>
                <a:lnTo>
                  <a:pt x="1533" y="547"/>
                </a:lnTo>
                <a:lnTo>
                  <a:pt x="1526" y="554"/>
                </a:lnTo>
                <a:lnTo>
                  <a:pt x="1528" y="547"/>
                </a:lnTo>
                <a:lnTo>
                  <a:pt x="1526" y="544"/>
                </a:lnTo>
                <a:lnTo>
                  <a:pt x="1514" y="544"/>
                </a:lnTo>
                <a:lnTo>
                  <a:pt x="1519" y="539"/>
                </a:lnTo>
                <a:lnTo>
                  <a:pt x="1516" y="532"/>
                </a:lnTo>
                <a:lnTo>
                  <a:pt x="1505" y="530"/>
                </a:lnTo>
                <a:lnTo>
                  <a:pt x="1502" y="521"/>
                </a:lnTo>
                <a:lnTo>
                  <a:pt x="1495" y="523"/>
                </a:lnTo>
                <a:lnTo>
                  <a:pt x="1497" y="518"/>
                </a:lnTo>
                <a:lnTo>
                  <a:pt x="1493" y="516"/>
                </a:lnTo>
                <a:lnTo>
                  <a:pt x="1497" y="511"/>
                </a:lnTo>
                <a:lnTo>
                  <a:pt x="1481" y="511"/>
                </a:lnTo>
                <a:lnTo>
                  <a:pt x="1490" y="509"/>
                </a:lnTo>
                <a:lnTo>
                  <a:pt x="1488" y="506"/>
                </a:lnTo>
                <a:lnTo>
                  <a:pt x="1497" y="509"/>
                </a:lnTo>
                <a:lnTo>
                  <a:pt x="1497" y="506"/>
                </a:lnTo>
                <a:lnTo>
                  <a:pt x="1502" y="502"/>
                </a:lnTo>
                <a:lnTo>
                  <a:pt x="1495" y="490"/>
                </a:lnTo>
                <a:lnTo>
                  <a:pt x="1488" y="490"/>
                </a:lnTo>
                <a:lnTo>
                  <a:pt x="1495" y="485"/>
                </a:lnTo>
                <a:lnTo>
                  <a:pt x="1490" y="478"/>
                </a:lnTo>
                <a:lnTo>
                  <a:pt x="1486" y="478"/>
                </a:lnTo>
                <a:lnTo>
                  <a:pt x="1488" y="476"/>
                </a:lnTo>
                <a:lnTo>
                  <a:pt x="1486" y="471"/>
                </a:lnTo>
                <a:lnTo>
                  <a:pt x="1476" y="473"/>
                </a:lnTo>
                <a:lnTo>
                  <a:pt x="1486" y="464"/>
                </a:lnTo>
                <a:lnTo>
                  <a:pt x="1471" y="461"/>
                </a:lnTo>
                <a:lnTo>
                  <a:pt x="1481" y="457"/>
                </a:lnTo>
                <a:lnTo>
                  <a:pt x="1476" y="454"/>
                </a:lnTo>
                <a:lnTo>
                  <a:pt x="1476" y="447"/>
                </a:lnTo>
                <a:lnTo>
                  <a:pt x="1462" y="449"/>
                </a:lnTo>
                <a:lnTo>
                  <a:pt x="1474" y="442"/>
                </a:lnTo>
                <a:lnTo>
                  <a:pt x="1464" y="438"/>
                </a:lnTo>
                <a:lnTo>
                  <a:pt x="1469" y="433"/>
                </a:lnTo>
                <a:lnTo>
                  <a:pt x="1464" y="433"/>
                </a:lnTo>
                <a:lnTo>
                  <a:pt x="1462" y="423"/>
                </a:lnTo>
                <a:lnTo>
                  <a:pt x="1457" y="423"/>
                </a:lnTo>
                <a:lnTo>
                  <a:pt x="1460" y="419"/>
                </a:lnTo>
                <a:lnTo>
                  <a:pt x="1457" y="412"/>
                </a:lnTo>
                <a:lnTo>
                  <a:pt x="1453" y="412"/>
                </a:lnTo>
                <a:lnTo>
                  <a:pt x="1443" y="428"/>
                </a:lnTo>
                <a:lnTo>
                  <a:pt x="1448" y="435"/>
                </a:lnTo>
                <a:lnTo>
                  <a:pt x="1441" y="440"/>
                </a:lnTo>
                <a:lnTo>
                  <a:pt x="1443" y="442"/>
                </a:lnTo>
                <a:lnTo>
                  <a:pt x="1441" y="449"/>
                </a:lnTo>
                <a:lnTo>
                  <a:pt x="1436" y="449"/>
                </a:lnTo>
                <a:lnTo>
                  <a:pt x="1438" y="457"/>
                </a:lnTo>
                <a:lnTo>
                  <a:pt x="1436" y="464"/>
                </a:lnTo>
                <a:lnTo>
                  <a:pt x="1436" y="457"/>
                </a:lnTo>
                <a:lnTo>
                  <a:pt x="1429" y="452"/>
                </a:lnTo>
                <a:lnTo>
                  <a:pt x="1426" y="461"/>
                </a:lnTo>
                <a:lnTo>
                  <a:pt x="1412" y="473"/>
                </a:lnTo>
                <a:lnTo>
                  <a:pt x="1410" y="464"/>
                </a:lnTo>
                <a:lnTo>
                  <a:pt x="1408" y="466"/>
                </a:lnTo>
                <a:lnTo>
                  <a:pt x="1410" y="459"/>
                </a:lnTo>
                <a:lnTo>
                  <a:pt x="1405" y="473"/>
                </a:lnTo>
                <a:lnTo>
                  <a:pt x="1393" y="473"/>
                </a:lnTo>
                <a:lnTo>
                  <a:pt x="1405" y="471"/>
                </a:lnTo>
                <a:lnTo>
                  <a:pt x="1405" y="464"/>
                </a:lnTo>
                <a:lnTo>
                  <a:pt x="1400" y="452"/>
                </a:lnTo>
                <a:lnTo>
                  <a:pt x="1374" y="457"/>
                </a:lnTo>
                <a:lnTo>
                  <a:pt x="1382" y="454"/>
                </a:lnTo>
                <a:lnTo>
                  <a:pt x="1379" y="449"/>
                </a:lnTo>
                <a:lnTo>
                  <a:pt x="1384" y="452"/>
                </a:lnTo>
                <a:lnTo>
                  <a:pt x="1391" y="449"/>
                </a:lnTo>
                <a:lnTo>
                  <a:pt x="1386" y="442"/>
                </a:lnTo>
                <a:lnTo>
                  <a:pt x="1391" y="440"/>
                </a:lnTo>
                <a:lnTo>
                  <a:pt x="1384" y="440"/>
                </a:lnTo>
                <a:lnTo>
                  <a:pt x="1389" y="431"/>
                </a:lnTo>
                <a:lnTo>
                  <a:pt x="1384" y="423"/>
                </a:lnTo>
                <a:lnTo>
                  <a:pt x="1363" y="419"/>
                </a:lnTo>
                <a:lnTo>
                  <a:pt x="1389" y="419"/>
                </a:lnTo>
                <a:lnTo>
                  <a:pt x="1384" y="407"/>
                </a:lnTo>
                <a:lnTo>
                  <a:pt x="1389" y="395"/>
                </a:lnTo>
                <a:lnTo>
                  <a:pt x="1384" y="390"/>
                </a:lnTo>
                <a:lnTo>
                  <a:pt x="1379" y="397"/>
                </a:lnTo>
                <a:lnTo>
                  <a:pt x="1377" y="390"/>
                </a:lnTo>
                <a:lnTo>
                  <a:pt x="1358" y="388"/>
                </a:lnTo>
                <a:lnTo>
                  <a:pt x="1353" y="378"/>
                </a:lnTo>
                <a:lnTo>
                  <a:pt x="1358" y="374"/>
                </a:lnTo>
                <a:lnTo>
                  <a:pt x="1348" y="376"/>
                </a:lnTo>
                <a:lnTo>
                  <a:pt x="1351" y="374"/>
                </a:lnTo>
                <a:lnTo>
                  <a:pt x="1348" y="364"/>
                </a:lnTo>
                <a:lnTo>
                  <a:pt x="1339" y="369"/>
                </a:lnTo>
                <a:lnTo>
                  <a:pt x="1344" y="357"/>
                </a:lnTo>
                <a:lnTo>
                  <a:pt x="1325" y="348"/>
                </a:lnTo>
                <a:lnTo>
                  <a:pt x="1308" y="357"/>
                </a:lnTo>
                <a:lnTo>
                  <a:pt x="1273" y="345"/>
                </a:lnTo>
                <a:lnTo>
                  <a:pt x="1266" y="355"/>
                </a:lnTo>
                <a:lnTo>
                  <a:pt x="1266" y="369"/>
                </a:lnTo>
                <a:lnTo>
                  <a:pt x="1275" y="371"/>
                </a:lnTo>
                <a:lnTo>
                  <a:pt x="1266" y="397"/>
                </a:lnTo>
                <a:lnTo>
                  <a:pt x="1273" y="400"/>
                </a:lnTo>
                <a:lnTo>
                  <a:pt x="1270" y="402"/>
                </a:lnTo>
                <a:lnTo>
                  <a:pt x="1270" y="409"/>
                </a:lnTo>
                <a:lnTo>
                  <a:pt x="1273" y="416"/>
                </a:lnTo>
                <a:lnTo>
                  <a:pt x="1273" y="421"/>
                </a:lnTo>
                <a:lnTo>
                  <a:pt x="1280" y="421"/>
                </a:lnTo>
                <a:lnTo>
                  <a:pt x="1275" y="428"/>
                </a:lnTo>
                <a:lnTo>
                  <a:pt x="1280" y="433"/>
                </a:lnTo>
                <a:lnTo>
                  <a:pt x="1273" y="431"/>
                </a:lnTo>
                <a:lnTo>
                  <a:pt x="1273" y="440"/>
                </a:lnTo>
                <a:lnTo>
                  <a:pt x="1256" y="447"/>
                </a:lnTo>
                <a:lnTo>
                  <a:pt x="1256" y="454"/>
                </a:lnTo>
                <a:lnTo>
                  <a:pt x="1273" y="468"/>
                </a:lnTo>
                <a:lnTo>
                  <a:pt x="1282" y="502"/>
                </a:lnTo>
                <a:lnTo>
                  <a:pt x="1285" y="518"/>
                </a:lnTo>
                <a:lnTo>
                  <a:pt x="1289" y="511"/>
                </a:lnTo>
                <a:lnTo>
                  <a:pt x="1294" y="521"/>
                </a:lnTo>
                <a:lnTo>
                  <a:pt x="1285" y="523"/>
                </a:lnTo>
                <a:lnTo>
                  <a:pt x="1273" y="544"/>
                </a:lnTo>
                <a:lnTo>
                  <a:pt x="1244" y="563"/>
                </a:lnTo>
                <a:lnTo>
                  <a:pt x="1254" y="577"/>
                </a:lnTo>
                <a:lnTo>
                  <a:pt x="1256" y="610"/>
                </a:lnTo>
                <a:lnTo>
                  <a:pt x="1263" y="615"/>
                </a:lnTo>
                <a:lnTo>
                  <a:pt x="1268" y="618"/>
                </a:lnTo>
                <a:lnTo>
                  <a:pt x="1261" y="618"/>
                </a:lnTo>
                <a:lnTo>
                  <a:pt x="1251" y="627"/>
                </a:lnTo>
                <a:lnTo>
                  <a:pt x="1259" y="634"/>
                </a:lnTo>
                <a:lnTo>
                  <a:pt x="1256" y="639"/>
                </a:lnTo>
                <a:lnTo>
                  <a:pt x="1247" y="634"/>
                </a:lnTo>
                <a:lnTo>
                  <a:pt x="1244" y="637"/>
                </a:lnTo>
                <a:lnTo>
                  <a:pt x="1242" y="637"/>
                </a:lnTo>
                <a:lnTo>
                  <a:pt x="1244" y="644"/>
                </a:lnTo>
                <a:lnTo>
                  <a:pt x="1235" y="637"/>
                </a:lnTo>
                <a:lnTo>
                  <a:pt x="1223" y="644"/>
                </a:lnTo>
                <a:lnTo>
                  <a:pt x="1230" y="637"/>
                </a:lnTo>
                <a:lnTo>
                  <a:pt x="1230" y="629"/>
                </a:lnTo>
                <a:lnTo>
                  <a:pt x="1223" y="622"/>
                </a:lnTo>
                <a:lnTo>
                  <a:pt x="1209" y="622"/>
                </a:lnTo>
                <a:lnTo>
                  <a:pt x="1218" y="615"/>
                </a:lnTo>
                <a:lnTo>
                  <a:pt x="1207" y="599"/>
                </a:lnTo>
                <a:lnTo>
                  <a:pt x="1209" y="594"/>
                </a:lnTo>
                <a:lnTo>
                  <a:pt x="1204" y="573"/>
                </a:lnTo>
                <a:lnTo>
                  <a:pt x="1207" y="549"/>
                </a:lnTo>
                <a:lnTo>
                  <a:pt x="1164" y="544"/>
                </a:lnTo>
                <a:lnTo>
                  <a:pt x="1159" y="556"/>
                </a:lnTo>
                <a:lnTo>
                  <a:pt x="1164" y="542"/>
                </a:lnTo>
                <a:lnTo>
                  <a:pt x="1154" y="535"/>
                </a:lnTo>
                <a:lnTo>
                  <a:pt x="1133" y="528"/>
                </a:lnTo>
                <a:lnTo>
                  <a:pt x="1124" y="516"/>
                </a:lnTo>
                <a:lnTo>
                  <a:pt x="1110" y="506"/>
                </a:lnTo>
                <a:lnTo>
                  <a:pt x="1084" y="494"/>
                </a:lnTo>
                <a:lnTo>
                  <a:pt x="1058" y="504"/>
                </a:lnTo>
                <a:lnTo>
                  <a:pt x="1065" y="497"/>
                </a:lnTo>
                <a:lnTo>
                  <a:pt x="1065" y="490"/>
                </a:lnTo>
                <a:lnTo>
                  <a:pt x="1053" y="457"/>
                </a:lnTo>
                <a:lnTo>
                  <a:pt x="1039" y="454"/>
                </a:lnTo>
                <a:lnTo>
                  <a:pt x="1039" y="452"/>
                </a:lnTo>
                <a:lnTo>
                  <a:pt x="1032" y="442"/>
                </a:lnTo>
                <a:lnTo>
                  <a:pt x="1032" y="407"/>
                </a:lnTo>
                <a:lnTo>
                  <a:pt x="1039" y="388"/>
                </a:lnTo>
                <a:lnTo>
                  <a:pt x="1034" y="381"/>
                </a:lnTo>
                <a:lnTo>
                  <a:pt x="1048" y="374"/>
                </a:lnTo>
                <a:lnTo>
                  <a:pt x="1050" y="369"/>
                </a:lnTo>
                <a:lnTo>
                  <a:pt x="1050" y="364"/>
                </a:lnTo>
                <a:lnTo>
                  <a:pt x="1053" y="364"/>
                </a:lnTo>
                <a:lnTo>
                  <a:pt x="1058" y="357"/>
                </a:lnTo>
                <a:lnTo>
                  <a:pt x="1062" y="360"/>
                </a:lnTo>
                <a:lnTo>
                  <a:pt x="1062" y="345"/>
                </a:lnTo>
                <a:lnTo>
                  <a:pt x="1072" y="345"/>
                </a:lnTo>
                <a:lnTo>
                  <a:pt x="1065" y="343"/>
                </a:lnTo>
                <a:lnTo>
                  <a:pt x="1065" y="336"/>
                </a:lnTo>
                <a:lnTo>
                  <a:pt x="1079" y="338"/>
                </a:lnTo>
                <a:lnTo>
                  <a:pt x="1091" y="331"/>
                </a:lnTo>
                <a:lnTo>
                  <a:pt x="1086" y="317"/>
                </a:lnTo>
                <a:lnTo>
                  <a:pt x="1074" y="310"/>
                </a:lnTo>
                <a:lnTo>
                  <a:pt x="1067" y="315"/>
                </a:lnTo>
                <a:lnTo>
                  <a:pt x="1069" y="310"/>
                </a:lnTo>
                <a:lnTo>
                  <a:pt x="1053" y="303"/>
                </a:lnTo>
                <a:lnTo>
                  <a:pt x="1050" y="307"/>
                </a:lnTo>
                <a:lnTo>
                  <a:pt x="1048" y="303"/>
                </a:lnTo>
                <a:lnTo>
                  <a:pt x="1050" y="300"/>
                </a:lnTo>
                <a:lnTo>
                  <a:pt x="1069" y="307"/>
                </a:lnTo>
                <a:lnTo>
                  <a:pt x="1076" y="307"/>
                </a:lnTo>
                <a:lnTo>
                  <a:pt x="1091" y="317"/>
                </a:lnTo>
                <a:lnTo>
                  <a:pt x="1098" y="310"/>
                </a:lnTo>
                <a:lnTo>
                  <a:pt x="1098" y="300"/>
                </a:lnTo>
                <a:lnTo>
                  <a:pt x="1100" y="300"/>
                </a:lnTo>
                <a:lnTo>
                  <a:pt x="1100" y="296"/>
                </a:lnTo>
                <a:lnTo>
                  <a:pt x="1112" y="300"/>
                </a:lnTo>
                <a:lnTo>
                  <a:pt x="1126" y="296"/>
                </a:lnTo>
                <a:lnTo>
                  <a:pt x="1143" y="260"/>
                </a:lnTo>
                <a:lnTo>
                  <a:pt x="1112" y="255"/>
                </a:lnTo>
                <a:lnTo>
                  <a:pt x="1095" y="239"/>
                </a:lnTo>
                <a:lnTo>
                  <a:pt x="1098" y="236"/>
                </a:lnTo>
                <a:lnTo>
                  <a:pt x="1117" y="244"/>
                </a:lnTo>
                <a:lnTo>
                  <a:pt x="1126" y="255"/>
                </a:lnTo>
                <a:lnTo>
                  <a:pt x="1138" y="255"/>
                </a:lnTo>
                <a:lnTo>
                  <a:pt x="1154" y="232"/>
                </a:lnTo>
                <a:lnTo>
                  <a:pt x="1154" y="225"/>
                </a:lnTo>
                <a:lnTo>
                  <a:pt x="1145" y="222"/>
                </a:lnTo>
                <a:lnTo>
                  <a:pt x="1147" y="215"/>
                </a:lnTo>
                <a:lnTo>
                  <a:pt x="1164" y="215"/>
                </a:lnTo>
                <a:lnTo>
                  <a:pt x="1166" y="225"/>
                </a:lnTo>
                <a:lnTo>
                  <a:pt x="1176" y="227"/>
                </a:lnTo>
                <a:lnTo>
                  <a:pt x="1176" y="220"/>
                </a:lnTo>
                <a:lnTo>
                  <a:pt x="1188" y="227"/>
                </a:lnTo>
                <a:lnTo>
                  <a:pt x="1181" y="215"/>
                </a:lnTo>
                <a:lnTo>
                  <a:pt x="1183" y="210"/>
                </a:lnTo>
                <a:lnTo>
                  <a:pt x="1192" y="220"/>
                </a:lnTo>
                <a:lnTo>
                  <a:pt x="1202" y="213"/>
                </a:lnTo>
                <a:lnTo>
                  <a:pt x="1221" y="191"/>
                </a:lnTo>
                <a:lnTo>
                  <a:pt x="1221" y="180"/>
                </a:lnTo>
                <a:lnTo>
                  <a:pt x="1209" y="165"/>
                </a:lnTo>
                <a:lnTo>
                  <a:pt x="1211" y="154"/>
                </a:lnTo>
                <a:lnTo>
                  <a:pt x="1207" y="156"/>
                </a:lnTo>
                <a:lnTo>
                  <a:pt x="1207" y="149"/>
                </a:lnTo>
                <a:lnTo>
                  <a:pt x="1202" y="144"/>
                </a:lnTo>
                <a:lnTo>
                  <a:pt x="1209" y="142"/>
                </a:lnTo>
                <a:lnTo>
                  <a:pt x="1211" y="146"/>
                </a:lnTo>
                <a:lnTo>
                  <a:pt x="1221" y="139"/>
                </a:lnTo>
                <a:lnTo>
                  <a:pt x="1221" y="130"/>
                </a:lnTo>
                <a:lnTo>
                  <a:pt x="1211" y="130"/>
                </a:lnTo>
                <a:lnTo>
                  <a:pt x="1221" y="120"/>
                </a:lnTo>
                <a:lnTo>
                  <a:pt x="1207" y="116"/>
                </a:lnTo>
                <a:lnTo>
                  <a:pt x="1202" y="106"/>
                </a:lnTo>
                <a:lnTo>
                  <a:pt x="1204" y="104"/>
                </a:lnTo>
                <a:lnTo>
                  <a:pt x="1202" y="97"/>
                </a:lnTo>
                <a:lnTo>
                  <a:pt x="1162" y="92"/>
                </a:lnTo>
                <a:lnTo>
                  <a:pt x="1162" y="111"/>
                </a:lnTo>
                <a:lnTo>
                  <a:pt x="1173" y="123"/>
                </a:lnTo>
                <a:lnTo>
                  <a:pt x="1166" y="130"/>
                </a:lnTo>
                <a:lnTo>
                  <a:pt x="1173" y="132"/>
                </a:lnTo>
                <a:lnTo>
                  <a:pt x="1159" y="137"/>
                </a:lnTo>
                <a:lnTo>
                  <a:pt x="1157" y="149"/>
                </a:lnTo>
                <a:lnTo>
                  <a:pt x="1147" y="172"/>
                </a:lnTo>
                <a:lnTo>
                  <a:pt x="1147" y="184"/>
                </a:lnTo>
                <a:lnTo>
                  <a:pt x="1136" y="189"/>
                </a:lnTo>
                <a:lnTo>
                  <a:pt x="1121" y="165"/>
                </a:lnTo>
                <a:lnTo>
                  <a:pt x="1124" y="146"/>
                </a:lnTo>
                <a:lnTo>
                  <a:pt x="1124" y="151"/>
                </a:lnTo>
                <a:lnTo>
                  <a:pt x="1128" y="151"/>
                </a:lnTo>
                <a:lnTo>
                  <a:pt x="1124" y="127"/>
                </a:lnTo>
                <a:lnTo>
                  <a:pt x="1112" y="113"/>
                </a:lnTo>
                <a:lnTo>
                  <a:pt x="1105" y="113"/>
                </a:lnTo>
                <a:lnTo>
                  <a:pt x="1100" y="123"/>
                </a:lnTo>
                <a:lnTo>
                  <a:pt x="1100" y="135"/>
                </a:lnTo>
                <a:lnTo>
                  <a:pt x="1093" y="151"/>
                </a:lnTo>
                <a:lnTo>
                  <a:pt x="1091" y="142"/>
                </a:lnTo>
                <a:lnTo>
                  <a:pt x="1093" y="130"/>
                </a:lnTo>
                <a:lnTo>
                  <a:pt x="1079" y="109"/>
                </a:lnTo>
                <a:lnTo>
                  <a:pt x="1086" y="111"/>
                </a:lnTo>
                <a:lnTo>
                  <a:pt x="1086" y="104"/>
                </a:lnTo>
                <a:lnTo>
                  <a:pt x="1060" y="97"/>
                </a:lnTo>
                <a:lnTo>
                  <a:pt x="1072" y="85"/>
                </a:lnTo>
                <a:lnTo>
                  <a:pt x="1065" y="75"/>
                </a:lnTo>
                <a:lnTo>
                  <a:pt x="1076" y="78"/>
                </a:lnTo>
                <a:lnTo>
                  <a:pt x="1058" y="49"/>
                </a:lnTo>
                <a:lnTo>
                  <a:pt x="1055" y="28"/>
                </a:lnTo>
                <a:lnTo>
                  <a:pt x="1048" y="19"/>
                </a:lnTo>
                <a:lnTo>
                  <a:pt x="1046" y="7"/>
                </a:lnTo>
                <a:lnTo>
                  <a:pt x="1036" y="11"/>
                </a:lnTo>
                <a:lnTo>
                  <a:pt x="1034" y="7"/>
                </a:lnTo>
                <a:lnTo>
                  <a:pt x="1036" y="2"/>
                </a:lnTo>
                <a:lnTo>
                  <a:pt x="1029" y="0"/>
                </a:lnTo>
                <a:close/>
              </a:path>
            </a:pathLst>
          </a:custGeom>
          <a:grp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Roboto Light"/>
            </a:endParaRPr>
          </a:p>
        </p:txBody>
      </p:sp>
      <p:sp>
        <p:nvSpPr>
          <p:cNvPr id="716" name="Rounded Rectangle 715"/>
          <p:cNvSpPr>
            <a:spLocks noChangeAspect="1"/>
          </p:cNvSpPr>
          <p:nvPr/>
        </p:nvSpPr>
        <p:spPr>
          <a:xfrm>
            <a:off x="5657896" y="3397005"/>
            <a:ext cx="476681" cy="476681"/>
          </a:xfrm>
          <a:prstGeom prst="roundRect">
            <a:avLst>
              <a:gd name="adj" fmla="val 50000"/>
            </a:avLst>
          </a:prstGeom>
          <a:solidFill>
            <a:schemeClr val="accent6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JM" sz="2400" dirty="0">
              <a:solidFill>
                <a:schemeClr val="accent5"/>
              </a:solidFill>
              <a:latin typeface="Roboto Slab Light"/>
              <a:cs typeface="Roboto Slab Light"/>
            </a:endParaRPr>
          </a:p>
        </p:txBody>
      </p:sp>
      <p:sp>
        <p:nvSpPr>
          <p:cNvPr id="717" name="Rounded Rectangle 716"/>
          <p:cNvSpPr>
            <a:spLocks noChangeAspect="1"/>
          </p:cNvSpPr>
          <p:nvPr/>
        </p:nvSpPr>
        <p:spPr>
          <a:xfrm>
            <a:off x="3279487" y="3967595"/>
            <a:ext cx="362486" cy="362486"/>
          </a:xfrm>
          <a:prstGeom prst="roundRect">
            <a:avLst>
              <a:gd name="adj" fmla="val 50000"/>
            </a:avLst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JM" sz="1600" dirty="0">
              <a:solidFill>
                <a:schemeClr val="bg2"/>
              </a:solidFill>
              <a:latin typeface="Roboto Slab Light"/>
              <a:cs typeface="Roboto Slab Light"/>
            </a:endParaRPr>
          </a:p>
        </p:txBody>
      </p:sp>
      <p:sp>
        <p:nvSpPr>
          <p:cNvPr id="718" name="Rounded Rectangle 717"/>
          <p:cNvSpPr>
            <a:spLocks noChangeAspect="1"/>
          </p:cNvSpPr>
          <p:nvPr/>
        </p:nvSpPr>
        <p:spPr>
          <a:xfrm>
            <a:off x="8641881" y="5262823"/>
            <a:ext cx="265687" cy="265686"/>
          </a:xfrm>
          <a:prstGeom prst="roundRect">
            <a:avLst>
              <a:gd name="adj" fmla="val 50000"/>
            </a:avLst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JM" sz="1867" dirty="0">
              <a:solidFill>
                <a:schemeClr val="bg2"/>
              </a:solidFill>
              <a:latin typeface="Roboto Slab Light"/>
              <a:cs typeface="Roboto Slab Light"/>
            </a:endParaRPr>
          </a:p>
        </p:txBody>
      </p:sp>
      <p:sp>
        <p:nvSpPr>
          <p:cNvPr id="719" name="TextBox 718"/>
          <p:cNvSpPr txBox="1"/>
          <p:nvPr/>
        </p:nvSpPr>
        <p:spPr>
          <a:xfrm>
            <a:off x="9375079" y="1220096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latin typeface="Roboto Slab Regular" pitchFamily="2" charset="0"/>
                <a:ea typeface="Roboto Light"/>
                <a:cs typeface="Roboto Slab Bold"/>
              </a:rPr>
              <a:t>Europe</a:t>
            </a:r>
          </a:p>
        </p:txBody>
      </p:sp>
      <p:grpSp>
        <p:nvGrpSpPr>
          <p:cNvPr id="720" name="Group 719"/>
          <p:cNvGrpSpPr/>
          <p:nvPr/>
        </p:nvGrpSpPr>
        <p:grpSpPr>
          <a:xfrm flipH="1">
            <a:off x="6040401" y="1581358"/>
            <a:ext cx="4867871" cy="1771751"/>
            <a:chOff x="609600" y="1858149"/>
            <a:chExt cx="1676400" cy="152400"/>
          </a:xfrm>
        </p:grpSpPr>
        <p:cxnSp>
          <p:nvCxnSpPr>
            <p:cNvPr id="721" name="Straight Connector 720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12700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3" name="TextBox 722"/>
          <p:cNvSpPr txBox="1"/>
          <p:nvPr/>
        </p:nvSpPr>
        <p:spPr>
          <a:xfrm>
            <a:off x="4510373" y="5829667"/>
            <a:ext cx="1470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latin typeface="Roboto Slab Regular" pitchFamily="2" charset="0"/>
                <a:ea typeface="Roboto Light"/>
                <a:cs typeface="Roboto Slab Bold"/>
              </a:rPr>
              <a:t>South Africa</a:t>
            </a:r>
          </a:p>
        </p:txBody>
      </p:sp>
      <p:sp>
        <p:nvSpPr>
          <p:cNvPr id="724" name="Rectangle 723"/>
          <p:cNvSpPr/>
          <p:nvPr/>
        </p:nvSpPr>
        <p:spPr>
          <a:xfrm>
            <a:off x="4546328" y="6228129"/>
            <a:ext cx="26416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JM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PACE Program in Development in Cape Town.</a:t>
            </a:r>
          </a:p>
        </p:txBody>
      </p:sp>
      <p:grpSp>
        <p:nvGrpSpPr>
          <p:cNvPr id="725" name="Group 724"/>
          <p:cNvGrpSpPr/>
          <p:nvPr/>
        </p:nvGrpSpPr>
        <p:grpSpPr>
          <a:xfrm flipV="1">
            <a:off x="4487487" y="5629671"/>
            <a:ext cx="1964252" cy="567439"/>
            <a:chOff x="609600" y="1858149"/>
            <a:chExt cx="1676400" cy="152400"/>
          </a:xfrm>
        </p:grpSpPr>
        <p:cxnSp>
          <p:nvCxnSpPr>
            <p:cNvPr id="726" name="Straight Connector 725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8" name="Rectangle 727"/>
          <p:cNvSpPr/>
          <p:nvPr/>
        </p:nvSpPr>
        <p:spPr>
          <a:xfrm>
            <a:off x="9133379" y="1643447"/>
            <a:ext cx="1387525" cy="744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JM" sz="1412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GNE Finance: Committed to Developing</a:t>
            </a:r>
            <a:endParaRPr lang="en-JM" sz="1412" b="1" dirty="0">
              <a:solidFill>
                <a:schemeClr val="tx1">
                  <a:lumMod val="50000"/>
                  <a:lumOff val="50000"/>
                </a:schemeClr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729" name="TextBox 728"/>
          <p:cNvSpPr txBox="1"/>
          <p:nvPr/>
        </p:nvSpPr>
        <p:spPr>
          <a:xfrm>
            <a:off x="10520904" y="5471192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latin typeface="Roboto Slab Regular" pitchFamily="2" charset="0"/>
                <a:ea typeface="Roboto Light"/>
                <a:cs typeface="Roboto Slab Bold"/>
              </a:rPr>
              <a:t>Australia</a:t>
            </a:r>
          </a:p>
        </p:txBody>
      </p:sp>
      <p:sp>
        <p:nvSpPr>
          <p:cNvPr id="730" name="Rectangle 729"/>
          <p:cNvSpPr/>
          <p:nvPr/>
        </p:nvSpPr>
        <p:spPr>
          <a:xfrm>
            <a:off x="9244305" y="6053722"/>
            <a:ext cx="3219045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JM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Environmental Upgrade Agreements (EUA) Funded Over $20M Worth of Sustainable Improvements.</a:t>
            </a:r>
          </a:p>
        </p:txBody>
      </p:sp>
      <p:grpSp>
        <p:nvGrpSpPr>
          <p:cNvPr id="731" name="Group 730"/>
          <p:cNvGrpSpPr/>
          <p:nvPr/>
        </p:nvGrpSpPr>
        <p:grpSpPr>
          <a:xfrm flipH="1" flipV="1">
            <a:off x="8956610" y="5623263"/>
            <a:ext cx="3187815" cy="337579"/>
            <a:chOff x="609600" y="1858149"/>
            <a:chExt cx="1676400" cy="152400"/>
          </a:xfrm>
        </p:grpSpPr>
        <p:cxnSp>
          <p:nvCxnSpPr>
            <p:cNvPr id="732" name="Straight Connector 731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4" name="Rounded Rectangle 716"/>
          <p:cNvSpPr>
            <a:spLocks noChangeAspect="1"/>
          </p:cNvSpPr>
          <p:nvPr/>
        </p:nvSpPr>
        <p:spPr>
          <a:xfrm>
            <a:off x="6407781" y="5211187"/>
            <a:ext cx="284128" cy="284127"/>
          </a:xfrm>
          <a:prstGeom prst="roundRect">
            <a:avLst>
              <a:gd name="adj" fmla="val 50000"/>
            </a:avLst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JM" sz="1600" dirty="0">
              <a:solidFill>
                <a:schemeClr val="bg2"/>
              </a:solidFill>
              <a:latin typeface="Roboto Slab Light"/>
              <a:cs typeface="Roboto Slab Light"/>
            </a:endParaRPr>
          </a:p>
        </p:txBody>
      </p:sp>
      <p:sp>
        <p:nvSpPr>
          <p:cNvPr id="735" name="Rounded Rectangle 716"/>
          <p:cNvSpPr>
            <a:spLocks noChangeAspect="1"/>
          </p:cNvSpPr>
          <p:nvPr/>
        </p:nvSpPr>
        <p:spPr>
          <a:xfrm>
            <a:off x="3817689" y="3406970"/>
            <a:ext cx="362486" cy="362486"/>
          </a:xfrm>
          <a:prstGeom prst="roundRect">
            <a:avLst>
              <a:gd name="adj" fmla="val 50000"/>
            </a:avLst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JM" sz="1600" dirty="0">
              <a:solidFill>
                <a:schemeClr val="bg2"/>
              </a:solidFill>
              <a:latin typeface="Roboto Slab Light"/>
              <a:cs typeface="Roboto Slab Light"/>
            </a:endParaRPr>
          </a:p>
        </p:txBody>
      </p:sp>
      <p:grpSp>
        <p:nvGrpSpPr>
          <p:cNvPr id="736" name="Group 735"/>
          <p:cNvGrpSpPr/>
          <p:nvPr/>
        </p:nvGrpSpPr>
        <p:grpSpPr>
          <a:xfrm>
            <a:off x="518719" y="2029268"/>
            <a:ext cx="3334526" cy="1396986"/>
            <a:chOff x="609600" y="1858149"/>
            <a:chExt cx="1676400" cy="152400"/>
          </a:xfrm>
        </p:grpSpPr>
        <p:cxnSp>
          <p:nvCxnSpPr>
            <p:cNvPr id="737" name="Straight Connector 736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9" name="Group 738"/>
          <p:cNvGrpSpPr/>
          <p:nvPr/>
        </p:nvGrpSpPr>
        <p:grpSpPr>
          <a:xfrm flipV="1">
            <a:off x="308698" y="4267379"/>
            <a:ext cx="3083580" cy="686405"/>
            <a:chOff x="609600" y="1858149"/>
            <a:chExt cx="1676400" cy="152400"/>
          </a:xfrm>
        </p:grpSpPr>
        <p:cxnSp>
          <p:nvCxnSpPr>
            <p:cNvPr id="740" name="Straight Connector 739"/>
            <p:cNvCxnSpPr/>
            <p:nvPr/>
          </p:nvCxnSpPr>
          <p:spPr>
            <a:xfrm flipH="1">
              <a:off x="609600" y="1858149"/>
              <a:ext cx="1371600" cy="0"/>
            </a:xfrm>
            <a:prstGeom prst="line">
              <a:avLst/>
            </a:prstGeom>
            <a:ln w="9525" cap="rnd" cmpd="sng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>
              <a:off x="1981200" y="1858149"/>
              <a:ext cx="304800" cy="152400"/>
            </a:xfrm>
            <a:prstGeom prst="line">
              <a:avLst/>
            </a:prstGeom>
            <a:ln w="9525" cmpd="sng">
              <a:solidFill>
                <a:srgbClr val="BFBFBF"/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2" name="TextBox 741"/>
          <p:cNvSpPr txBox="1"/>
          <p:nvPr/>
        </p:nvSpPr>
        <p:spPr>
          <a:xfrm>
            <a:off x="280906" y="4515609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latin typeface="Roboto Slab Regular" pitchFamily="2" charset="0"/>
                <a:ea typeface="Roboto Light"/>
                <a:cs typeface="Roboto Slab Bold"/>
              </a:rPr>
              <a:t>United States</a:t>
            </a:r>
          </a:p>
        </p:txBody>
      </p:sp>
      <p:sp>
        <p:nvSpPr>
          <p:cNvPr id="743" name="Rectangle 742"/>
          <p:cNvSpPr/>
          <p:nvPr/>
        </p:nvSpPr>
        <p:spPr>
          <a:xfrm>
            <a:off x="420478" y="2153046"/>
            <a:ext cx="264160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JM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PACE Programs in Development in Ontario and Alberta. </a:t>
            </a:r>
          </a:p>
        </p:txBody>
      </p:sp>
      <p:sp>
        <p:nvSpPr>
          <p:cNvPr id="744" name="Rectangle 743"/>
          <p:cNvSpPr/>
          <p:nvPr/>
        </p:nvSpPr>
        <p:spPr>
          <a:xfrm>
            <a:off x="286118" y="5022046"/>
            <a:ext cx="26416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JM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/>
                <a:ea typeface="Roboto Light"/>
                <a:cs typeface="Roboto Light"/>
              </a:rPr>
              <a:t>More Than $4 Billion in Funded Projects, 34 States, 2,000+ Cities, 50,000+ Jobs Created.</a:t>
            </a:r>
          </a:p>
        </p:txBody>
      </p:sp>
      <p:sp>
        <p:nvSpPr>
          <p:cNvPr id="745" name="TextBox 744"/>
          <p:cNvSpPr txBox="1"/>
          <p:nvPr/>
        </p:nvSpPr>
        <p:spPr>
          <a:xfrm>
            <a:off x="426890" y="1646771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600" dirty="0">
                <a:latin typeface="Roboto Slab Regular" pitchFamily="2" charset="0"/>
                <a:ea typeface="Roboto Light"/>
                <a:cs typeface="Roboto Slab Bold"/>
              </a:rPr>
              <a:t>Canada</a:t>
            </a:r>
          </a:p>
        </p:txBody>
      </p:sp>
      <p:pic>
        <p:nvPicPr>
          <p:cNvPr id="748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  <p:pic>
        <p:nvPicPr>
          <p:cNvPr id="746" name="Picture 745" descr="Euro Pace(2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769" y="1585252"/>
            <a:ext cx="888030" cy="8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 tmFilter="0,0; .5, 1; 1, 1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2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8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8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800" tmFilter="0,0; .5, 1; 1, 1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8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8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800" tmFilter="0,0; .5, 1; 1, 1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8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2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32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800" tmFilter="0,0; .5, 1; 1, 1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8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92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2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8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8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2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8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800" tmFilter="0,0; .5, 1; 1, 1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8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8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 animBg="1"/>
      <p:bldP spid="717" grpId="0" animBg="1"/>
      <p:bldP spid="718" grpId="0" animBg="1"/>
      <p:bldP spid="719" grpId="0"/>
      <p:bldP spid="723" grpId="0"/>
      <p:bldP spid="724" grpId="0"/>
      <p:bldP spid="728" grpId="0"/>
      <p:bldP spid="729" grpId="0"/>
      <p:bldP spid="730" grpId="0"/>
      <p:bldP spid="734" grpId="0" animBg="1"/>
      <p:bldP spid="735" grpId="0" animBg="1"/>
      <p:bldP spid="742" grpId="0"/>
      <p:bldP spid="743" grpId="0"/>
      <p:bldP spid="744" grpId="0"/>
      <p:bldP spid="7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European Perspective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68"/>
          </p:nvPr>
        </p:nvSpPr>
        <p:spPr>
          <a:xfrm>
            <a:off x="728323" y="4851400"/>
            <a:ext cx="2319676" cy="1219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88" dirty="0"/>
              <a:t>Ambitious 2030 policy goals, building upon COP 21 Paris Agreement.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437298" y="4851400"/>
            <a:ext cx="2352000" cy="1219200"/>
          </a:xfrm>
        </p:spPr>
        <p:txBody>
          <a:bodyPr>
            <a:normAutofit/>
          </a:bodyPr>
          <a:lstStyle/>
          <a:p>
            <a:r>
              <a:rPr lang="en-GB" sz="1588" dirty="0"/>
              <a:t>There are leaders and laggards. We need to close the gap between Member States.</a:t>
            </a:r>
            <a:endParaRPr lang="en-US" sz="158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711201" y="4140201"/>
            <a:ext cx="2336800" cy="400051"/>
          </a:xfrm>
        </p:spPr>
        <p:txBody>
          <a:bodyPr/>
          <a:lstStyle/>
          <a:p>
            <a:r>
              <a:rPr lang="en-US" sz="1867" dirty="0">
                <a:cs typeface="Roboto Slab Bold"/>
              </a:rPr>
              <a:t>EU Policy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72"/>
          </p:nvPr>
        </p:nvSpPr>
        <p:spPr>
          <a:xfrm>
            <a:off x="3437299" y="4140201"/>
            <a:ext cx="2135716" cy="400051"/>
          </a:xfrm>
        </p:spPr>
        <p:txBody>
          <a:bodyPr/>
          <a:lstStyle/>
          <a:p>
            <a:r>
              <a:rPr lang="en-US" sz="1867" dirty="0">
                <a:cs typeface="Roboto Slab Bold"/>
              </a:rPr>
              <a:t>Member States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6095997" y="4851400"/>
            <a:ext cx="23520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88" dirty="0"/>
              <a:t>The majority of European buildings are inefficient. 75-90% will still be in use in 2050.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75"/>
          </p:nvPr>
        </p:nvSpPr>
        <p:spPr>
          <a:xfrm>
            <a:off x="6096001" y="4140201"/>
            <a:ext cx="2218076" cy="400051"/>
          </a:xfrm>
        </p:spPr>
        <p:txBody>
          <a:bodyPr/>
          <a:lstStyle/>
          <a:p>
            <a:r>
              <a:rPr lang="en-US" sz="1867" dirty="0">
                <a:cs typeface="Roboto Slab Bold"/>
              </a:rPr>
              <a:t>Buildings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77"/>
          </p:nvPr>
        </p:nvSpPr>
        <p:spPr>
          <a:xfrm>
            <a:off x="8738447" y="4851400"/>
            <a:ext cx="2352000" cy="121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88" dirty="0"/>
              <a:t>Buildings effect peoples’ comfort, wellbeing and productivity. Many live in energy poverty.</a:t>
            </a:r>
          </a:p>
          <a:p>
            <a:pPr>
              <a:spcBef>
                <a:spcPts val="0"/>
              </a:spcBef>
            </a:pPr>
            <a:endParaRPr lang="en-US" sz="1588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78"/>
          </p:nvPr>
        </p:nvSpPr>
        <p:spPr>
          <a:xfrm>
            <a:off x="8738448" y="4140201"/>
            <a:ext cx="2319676" cy="400051"/>
          </a:xfrm>
        </p:spPr>
        <p:txBody>
          <a:bodyPr/>
          <a:lstStyle/>
          <a:p>
            <a:r>
              <a:rPr lang="en-US" sz="1867" dirty="0">
                <a:cs typeface="Roboto Slab Bold"/>
              </a:rPr>
              <a:t>People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It Is Time to Bring PACE to Europe</a:t>
            </a:r>
          </a:p>
        </p:txBody>
      </p:sp>
      <p:sp>
        <p:nvSpPr>
          <p:cNvPr id="23" name="Right Triangle 22"/>
          <p:cNvSpPr/>
          <p:nvPr/>
        </p:nvSpPr>
        <p:spPr>
          <a:xfrm flipH="1" flipV="1">
            <a:off x="2743200" y="2108201"/>
            <a:ext cx="609600" cy="5842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/>
          <p:cNvSpPr/>
          <p:nvPr/>
        </p:nvSpPr>
        <p:spPr>
          <a:xfrm>
            <a:off x="2946400" y="21082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Slab Regular" pitchFamily="2" charset="0"/>
                <a:cs typeface="Roboto Slab Bold"/>
              </a:rPr>
              <a:t>01</a:t>
            </a:r>
          </a:p>
        </p:txBody>
      </p:sp>
      <p:sp>
        <p:nvSpPr>
          <p:cNvPr id="25" name="Right Triangle 24"/>
          <p:cNvSpPr/>
          <p:nvPr/>
        </p:nvSpPr>
        <p:spPr>
          <a:xfrm flipH="1" flipV="1">
            <a:off x="5418667" y="2108201"/>
            <a:ext cx="609600" cy="5842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5619447" y="21082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Slab Regular" pitchFamily="2" charset="0"/>
                <a:cs typeface="Roboto Slab Bold"/>
              </a:rPr>
              <a:t>02</a:t>
            </a:r>
          </a:p>
        </p:txBody>
      </p:sp>
      <p:sp>
        <p:nvSpPr>
          <p:cNvPr id="27" name="Right Triangle 26"/>
          <p:cNvSpPr/>
          <p:nvPr/>
        </p:nvSpPr>
        <p:spPr>
          <a:xfrm flipH="1" flipV="1">
            <a:off x="8094133" y="2108201"/>
            <a:ext cx="609600" cy="5842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8263552" y="21082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Slab Regular" pitchFamily="2" charset="0"/>
                <a:cs typeface="Roboto Slab Bold"/>
              </a:rPr>
              <a:t>03</a:t>
            </a:r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10769600" y="2108201"/>
            <a:ext cx="609600" cy="5842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10972800" y="21082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Roboto Slab Regular" pitchFamily="2" charset="0"/>
                <a:cs typeface="Roboto Slab Bold"/>
              </a:rPr>
              <a:t>04</a:t>
            </a:r>
          </a:p>
        </p:txBody>
      </p:sp>
      <p:pic>
        <p:nvPicPr>
          <p:cNvPr id="17" name="Picture Placeholder 16" descr="A picture containing tennis, indoor&#10;&#10;Description generated with high confidence"/>
          <p:cNvPicPr>
            <a:picLocks noGrp="1" noChangeAspect="1"/>
          </p:cNvPicPr>
          <p:nvPr>
            <p:ph type="pic" sz="quarter" idx="8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A picture containing text, map&#10;&#10;Description generated with very high confidence"/>
          <p:cNvPicPr>
            <a:picLocks noGrp="1" noChangeAspect="1"/>
          </p:cNvPicPr>
          <p:nvPr>
            <p:ph type="pic" sz="quarter" idx="8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A picture containing building, outdoor, clock, apartment building&#10;&#10;Description generated with very high confidence"/>
          <p:cNvPicPr>
            <a:picLocks noGrp="1" noChangeAspect="1"/>
          </p:cNvPicPr>
          <p:nvPr>
            <p:ph type="pic" sz="quarter" idx="8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Picture Placeholder 30" descr="A person sitting at a table&#10;&#10;Description generated with high confidence"/>
          <p:cNvPicPr>
            <a:picLocks noGrp="1" noChangeAspect="1"/>
          </p:cNvPicPr>
          <p:nvPr>
            <p:ph type="pic" sz="quarter" idx="8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135" y="152368"/>
            <a:ext cx="2591484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763</Words>
  <Application>Microsoft Office PowerPoint</Application>
  <PresentationFormat>Widescreen</PresentationFormat>
  <Paragraphs>164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Calibri</vt:lpstr>
      <vt:lpstr>Calibri Light</vt:lpstr>
      <vt:lpstr>Entypo</vt:lpstr>
      <vt:lpstr>Franklin Gothic Book</vt:lpstr>
      <vt:lpstr>Mission Gothic Regular</vt:lpstr>
      <vt:lpstr>Nexa Bold</vt:lpstr>
      <vt:lpstr>Open Sans</vt:lpstr>
      <vt:lpstr>Roboto</vt:lpstr>
      <vt:lpstr>Roboto Light</vt:lpstr>
      <vt:lpstr>Roboto Slab Bold</vt:lpstr>
      <vt:lpstr>Roboto Slab Light</vt:lpstr>
      <vt:lpstr>Roboto Slab Regular</vt:lpstr>
      <vt:lpstr>Source Sans Pro Light</vt:lpstr>
      <vt:lpstr>Office Theme</vt:lpstr>
      <vt:lpstr>PowerPoint Presentation</vt:lpstr>
      <vt:lpstr>PowerPoint Presentation</vt:lpstr>
      <vt:lpstr>Two-Step Innovation</vt:lpstr>
      <vt:lpstr>Financing </vt:lpstr>
      <vt:lpstr>PowerPoint Presentation</vt:lpstr>
      <vt:lpstr>What is PACE?</vt:lpstr>
      <vt:lpstr>PowerPoint Presentation</vt:lpstr>
      <vt:lpstr>A Global Perspective</vt:lpstr>
      <vt:lpstr>European Perspective</vt:lpstr>
      <vt:lpstr>European Buildings </vt:lpstr>
      <vt:lpstr>PowerPoint Presentation</vt:lpstr>
      <vt:lpstr>European Citizens</vt:lpstr>
      <vt:lpstr>EuroPACE: Adapting PACE to Europe</vt:lpstr>
      <vt:lpstr>EuroPACE Project Summary</vt:lpstr>
      <vt:lpstr>EuroPACE Project Achievements</vt:lpstr>
      <vt:lpstr>Let’s join forces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Klimovich</dc:creator>
  <cp:lastModifiedBy>Kristina Klimovich</cp:lastModifiedBy>
  <cp:revision>34</cp:revision>
  <dcterms:created xsi:type="dcterms:W3CDTF">2017-10-26T16:02:31Z</dcterms:created>
  <dcterms:modified xsi:type="dcterms:W3CDTF">2017-11-19T16:04:30Z</dcterms:modified>
</cp:coreProperties>
</file>